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" d="100"/>
          <a:sy n="12" d="100"/>
        </p:scale>
        <p:origin x="258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D83D6-79E9-491C-9556-8F36507A6751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6BC8D-3F0A-400C-BA58-F6ED4E58ED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6791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9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2977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861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785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898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74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5252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077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68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043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413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ACA7E-591A-4D54-BA03-03E09C0AB493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1CC23-239E-4268-95DD-9E6983F35F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83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m 43">
            <a:extLst>
              <a:ext uri="{FF2B5EF4-FFF2-40B4-BE49-F238E27FC236}">
                <a16:creationId xmlns:a16="http://schemas.microsoft.com/office/drawing/2014/main" id="{04DF755A-87D2-4993-AC45-7EF83357EC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42" b="1093"/>
          <a:stretch/>
        </p:blipFill>
        <p:spPr>
          <a:xfrm rot="10800000">
            <a:off x="0" y="36714203"/>
            <a:ext cx="32399288" cy="6719112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AF13C718-0355-4590-A7A9-0BB60A5117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399288" cy="1177347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1A94D0F-A36A-4727-B7EB-3FC0EE45BE67}"/>
              </a:ext>
            </a:extLst>
          </p:cNvPr>
          <p:cNvSpPr txBox="1"/>
          <p:nvPr/>
        </p:nvSpPr>
        <p:spPr>
          <a:xfrm>
            <a:off x="3422152" y="1600667"/>
            <a:ext cx="255549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600" b="1" dirty="0">
                <a:solidFill>
                  <a:schemeClr val="bg1"/>
                </a:solidFill>
              </a:rPr>
              <a:t>Coloque seu título aqui Coloque seu título aqui Coloque seu título aqui</a:t>
            </a:r>
          </a:p>
          <a:p>
            <a:pPr algn="ctr"/>
            <a:r>
              <a:rPr lang="pt-BR" sz="6600" b="1" dirty="0">
                <a:solidFill>
                  <a:schemeClr val="bg1"/>
                </a:solidFill>
              </a:rPr>
              <a:t>Coloque seu título aqui Coloque seu título aqui Coloque seu título aqui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FDC1CA8-7407-42E7-AB43-D0F7763FC038}"/>
              </a:ext>
            </a:extLst>
          </p:cNvPr>
          <p:cNvSpPr txBox="1"/>
          <p:nvPr/>
        </p:nvSpPr>
        <p:spPr>
          <a:xfrm>
            <a:off x="4483894" y="4077018"/>
            <a:ext cx="23431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solidFill>
                  <a:schemeClr val="bg1"/>
                </a:solidFill>
              </a:rPr>
              <a:t>Coloque seu subtítulo aqui Coloque seu subtítulo aqui Coloque seu subtítulo aqui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462104AC-AE95-4D66-B46B-7F108D5628A1}"/>
              </a:ext>
            </a:extLst>
          </p:cNvPr>
          <p:cNvSpPr/>
          <p:nvPr/>
        </p:nvSpPr>
        <p:spPr>
          <a:xfrm>
            <a:off x="22313420" y="5723077"/>
            <a:ext cx="6049098" cy="597036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2961544-8951-4660-9F4C-1967DBF2A8F2}"/>
              </a:ext>
            </a:extLst>
          </p:cNvPr>
          <p:cNvSpPr txBox="1"/>
          <p:nvPr/>
        </p:nvSpPr>
        <p:spPr>
          <a:xfrm>
            <a:off x="23904286" y="8341741"/>
            <a:ext cx="28673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Foto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B9B7459B-3686-450D-9DB6-A44CBD16B9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894" y="5710504"/>
            <a:ext cx="5601976" cy="5970360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B419E44E-702A-4446-8352-1B383C693F9E}"/>
              </a:ext>
            </a:extLst>
          </p:cNvPr>
          <p:cNvSpPr txBox="1"/>
          <p:nvPr/>
        </p:nvSpPr>
        <p:spPr>
          <a:xfrm>
            <a:off x="10085870" y="10111205"/>
            <a:ext cx="7841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/>
              <a:t>Coloque seu texto aqui Coloque seu texto aqui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03CD8DDF-254A-4EEC-AA86-29E41DC9EAF7}"/>
              </a:ext>
            </a:extLst>
          </p:cNvPr>
          <p:cNvSpPr/>
          <p:nvPr/>
        </p:nvSpPr>
        <p:spPr>
          <a:xfrm>
            <a:off x="2909888" y="13592548"/>
            <a:ext cx="12577761" cy="176348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/>
              <a:t>COLOQUE SEU TÍTULO AQUI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F910B658-0314-41ED-A183-308A3075BB69}"/>
              </a:ext>
            </a:extLst>
          </p:cNvPr>
          <p:cNvSpPr/>
          <p:nvPr/>
        </p:nvSpPr>
        <p:spPr>
          <a:xfrm>
            <a:off x="3049618" y="24241650"/>
            <a:ext cx="12438031" cy="176348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/>
              <a:t>COLOQUE SEU TÍTULO AQUI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6ADC7AFB-B424-4164-B4A6-4D01E5828339}"/>
              </a:ext>
            </a:extLst>
          </p:cNvPr>
          <p:cNvSpPr txBox="1"/>
          <p:nvPr/>
        </p:nvSpPr>
        <p:spPr>
          <a:xfrm>
            <a:off x="3049618" y="15741203"/>
            <a:ext cx="12438031" cy="7402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popularised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pt-BR" sz="3200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E15008EB-76FD-4E17-80A4-E748BF47B8A9}"/>
              </a:ext>
            </a:extLst>
          </p:cNvPr>
          <p:cNvSpPr txBox="1"/>
          <p:nvPr/>
        </p:nvSpPr>
        <p:spPr>
          <a:xfrm>
            <a:off x="3049618" y="26345788"/>
            <a:ext cx="12438031" cy="3708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</a:t>
            </a:r>
            <a:endParaRPr lang="pt-BR" sz="3200" dirty="0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98200D83-8DB5-478D-B7C7-F3954E8314BA}"/>
              </a:ext>
            </a:extLst>
          </p:cNvPr>
          <p:cNvSpPr txBox="1"/>
          <p:nvPr/>
        </p:nvSpPr>
        <p:spPr>
          <a:xfrm>
            <a:off x="17600847" y="15741203"/>
            <a:ext cx="12438031" cy="7402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It was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popularised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the 1960s with the release of Letraset sheets containing Lorem Ipsum passages, and more recently with desktop publishing software like Aldus PageMaker including versions of Lorem Ipsum.</a:t>
            </a:r>
            <a:endParaRPr lang="pt-BR" sz="3200" dirty="0"/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748694BC-F7CF-44D2-93B3-B6BED78F7968}"/>
              </a:ext>
            </a:extLst>
          </p:cNvPr>
          <p:cNvSpPr/>
          <p:nvPr/>
        </p:nvSpPr>
        <p:spPr>
          <a:xfrm>
            <a:off x="17600847" y="13496429"/>
            <a:ext cx="12438031" cy="176348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b="1" dirty="0"/>
              <a:t>COLOQUE SEU TÍTULO AQUI</a:t>
            </a: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32018C0D-7545-4781-A468-02AF2CF93BB4}"/>
              </a:ext>
            </a:extLst>
          </p:cNvPr>
          <p:cNvSpPr/>
          <p:nvPr/>
        </p:nvSpPr>
        <p:spPr>
          <a:xfrm>
            <a:off x="17627041" y="23916131"/>
            <a:ext cx="12265176" cy="6351539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51F7492E-9EF5-44FD-B977-2C22531BAF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4216" y="26317153"/>
            <a:ext cx="1230825" cy="1230825"/>
          </a:xfrm>
          <a:prstGeom prst="rect">
            <a:avLst/>
          </a:prstGeom>
        </p:spPr>
      </p:pic>
      <p:sp>
        <p:nvSpPr>
          <p:cNvPr id="28" name="Retângulo 27">
            <a:extLst>
              <a:ext uri="{FF2B5EF4-FFF2-40B4-BE49-F238E27FC236}">
                <a16:creationId xmlns:a16="http://schemas.microsoft.com/office/drawing/2014/main" id="{CFAE7819-BEA6-408C-A7A4-16DAE5DD88E8}"/>
              </a:ext>
            </a:extLst>
          </p:cNvPr>
          <p:cNvSpPr/>
          <p:nvPr/>
        </p:nvSpPr>
        <p:spPr>
          <a:xfrm>
            <a:off x="3280258" y="30671520"/>
            <a:ext cx="5781761" cy="612450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E15273F8-5CD4-4E11-AA95-80AA5B56E0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939" y="33242286"/>
            <a:ext cx="1374398" cy="1230825"/>
          </a:xfrm>
          <a:prstGeom prst="rect">
            <a:avLst/>
          </a:prstGeom>
        </p:spPr>
      </p:pic>
      <p:sp>
        <p:nvSpPr>
          <p:cNvPr id="30" name="Retângulo 29">
            <a:extLst>
              <a:ext uri="{FF2B5EF4-FFF2-40B4-BE49-F238E27FC236}">
                <a16:creationId xmlns:a16="http://schemas.microsoft.com/office/drawing/2014/main" id="{1EBB6D8D-FE12-4A4D-BE31-C3FF09234711}"/>
              </a:ext>
            </a:extLst>
          </p:cNvPr>
          <p:cNvSpPr/>
          <p:nvPr/>
        </p:nvSpPr>
        <p:spPr>
          <a:xfrm>
            <a:off x="9591384" y="30671520"/>
            <a:ext cx="5781761" cy="612450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1" name="Imagem 30">
            <a:extLst>
              <a:ext uri="{FF2B5EF4-FFF2-40B4-BE49-F238E27FC236}">
                <a16:creationId xmlns:a16="http://schemas.microsoft.com/office/drawing/2014/main" id="{79DB10AF-557B-427D-BD15-DFB933A5B0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5065" y="33503767"/>
            <a:ext cx="1374398" cy="1230825"/>
          </a:xfrm>
          <a:prstGeom prst="rect">
            <a:avLst/>
          </a:prstGeom>
        </p:spPr>
      </p:pic>
      <p:sp>
        <p:nvSpPr>
          <p:cNvPr id="39" name="CaixaDeTexto 38">
            <a:extLst>
              <a:ext uri="{FF2B5EF4-FFF2-40B4-BE49-F238E27FC236}">
                <a16:creationId xmlns:a16="http://schemas.microsoft.com/office/drawing/2014/main" id="{5FDDC945-60CD-4635-AD90-E14538BDBC28}"/>
              </a:ext>
            </a:extLst>
          </p:cNvPr>
          <p:cNvSpPr txBox="1"/>
          <p:nvPr/>
        </p:nvSpPr>
        <p:spPr>
          <a:xfrm>
            <a:off x="17783109" y="31121244"/>
            <a:ext cx="12109108" cy="3708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</a:t>
            </a:r>
            <a:endParaRPr lang="pt-BR" sz="3200" dirty="0"/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FD2BE56C-D5A5-4FD2-9D2C-E81E5C949A8C}"/>
              </a:ext>
            </a:extLst>
          </p:cNvPr>
          <p:cNvSpPr/>
          <p:nvPr/>
        </p:nvSpPr>
        <p:spPr>
          <a:xfrm>
            <a:off x="17783109" y="35787651"/>
            <a:ext cx="12109108" cy="3345151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1" name="Imagem 40">
            <a:extLst>
              <a:ext uri="{FF2B5EF4-FFF2-40B4-BE49-F238E27FC236}">
                <a16:creationId xmlns:a16="http://schemas.microsoft.com/office/drawing/2014/main" id="{4273D4DF-778D-496F-95F4-C9941371A1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4449" y="36714203"/>
            <a:ext cx="1230825" cy="1230825"/>
          </a:xfrm>
          <a:prstGeom prst="rect">
            <a:avLst/>
          </a:prstGeom>
        </p:spPr>
      </p:pic>
      <p:sp>
        <p:nvSpPr>
          <p:cNvPr id="42" name="CaixaDeTexto 41">
            <a:extLst>
              <a:ext uri="{FF2B5EF4-FFF2-40B4-BE49-F238E27FC236}">
                <a16:creationId xmlns:a16="http://schemas.microsoft.com/office/drawing/2014/main" id="{BB5C5169-A2C4-4C9E-9B35-8C08EC9654CE}"/>
              </a:ext>
            </a:extLst>
          </p:cNvPr>
          <p:cNvSpPr txBox="1"/>
          <p:nvPr/>
        </p:nvSpPr>
        <p:spPr>
          <a:xfrm>
            <a:off x="2909888" y="39814717"/>
            <a:ext cx="7841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solidFill>
                  <a:schemeClr val="bg1"/>
                </a:solidFill>
              </a:rPr>
              <a:t>Coloque seu texto aqui Coloque seu texto aqui</a:t>
            </a:r>
          </a:p>
        </p:txBody>
      </p:sp>
    </p:spTree>
    <p:extLst>
      <p:ext uri="{BB962C8B-B14F-4D97-AF65-F5344CB8AC3E}">
        <p14:creationId xmlns:p14="http://schemas.microsoft.com/office/powerpoint/2010/main" val="8401199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375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Isabela de Campos Gondim</dc:creator>
  <cp:lastModifiedBy>Samanta Capeletto</cp:lastModifiedBy>
  <cp:revision>4</cp:revision>
  <dcterms:created xsi:type="dcterms:W3CDTF">2025-11-25T12:30:21Z</dcterms:created>
  <dcterms:modified xsi:type="dcterms:W3CDTF">2025-11-25T17:54:43Z</dcterms:modified>
</cp:coreProperties>
</file>