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65" r:id="rId7"/>
    <p:sldId id="266" r:id="rId8"/>
    <p:sldId id="267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1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33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21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4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93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02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49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63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28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56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833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49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2944-F67B-41F6-B763-A79ED8CFD0BA}" type="datetimeFigureOut">
              <a:rPr lang="pt-BR" smtClean="0"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11EC5-53F3-4BD3-B5AD-E147BF5721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72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03CFA13-C95F-B602-4286-05D482517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043442" y="1160489"/>
            <a:ext cx="660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 - TÍTULO DO TRABALHO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740796" y="2016894"/>
            <a:ext cx="1211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14236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80E994E4-FFC4-C37C-FB0C-FC16AE913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3BB3E25D-1D80-91D4-0E6D-345650E58936}"/>
              </a:ext>
            </a:extLst>
          </p:cNvPr>
          <p:cNvSpPr/>
          <p:nvPr/>
        </p:nvSpPr>
        <p:spPr>
          <a:xfrm>
            <a:off x="970080" y="822828"/>
            <a:ext cx="32583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solidFill>
                  <a:srgbClr val="243166"/>
                </a:solidFill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44527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F7FAFF9F-E01B-BDD7-6CF6-FBE2773E1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9AFC329-CBF5-13CC-35BD-638FCD6DFDFF}"/>
              </a:ext>
            </a:extLst>
          </p:cNvPr>
          <p:cNvSpPr/>
          <p:nvPr/>
        </p:nvSpPr>
        <p:spPr>
          <a:xfrm>
            <a:off x="976720" y="888143"/>
            <a:ext cx="3282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solidFill>
                  <a:srgbClr val="243166"/>
                </a:solidFill>
              </a:rPr>
              <a:t>Proposição</a:t>
            </a:r>
          </a:p>
        </p:txBody>
      </p:sp>
    </p:spTree>
    <p:extLst>
      <p:ext uri="{BB962C8B-B14F-4D97-AF65-F5344CB8AC3E}">
        <p14:creationId xmlns:p14="http://schemas.microsoft.com/office/powerpoint/2010/main" val="428752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72305E5-5BCD-4267-2EC8-9919E8F8A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3BB3E25D-1D80-91D4-0E6D-345650E58936}"/>
              </a:ext>
            </a:extLst>
          </p:cNvPr>
          <p:cNvSpPr/>
          <p:nvPr/>
        </p:nvSpPr>
        <p:spPr>
          <a:xfrm>
            <a:off x="927386" y="925470"/>
            <a:ext cx="5745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solidFill>
                  <a:srgbClr val="243166"/>
                </a:solidFill>
              </a:rPr>
              <a:t>Material e Métodos</a:t>
            </a:r>
          </a:p>
        </p:txBody>
      </p:sp>
    </p:spTree>
    <p:extLst>
      <p:ext uri="{BB962C8B-B14F-4D97-AF65-F5344CB8AC3E}">
        <p14:creationId xmlns:p14="http://schemas.microsoft.com/office/powerpoint/2010/main" val="411061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C5ADCFF-82CE-7A36-1811-1B6B959ED4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3BB3E25D-1D80-91D4-0E6D-345650E58936}"/>
              </a:ext>
            </a:extLst>
          </p:cNvPr>
          <p:cNvSpPr/>
          <p:nvPr/>
        </p:nvSpPr>
        <p:spPr>
          <a:xfrm>
            <a:off x="865590" y="925470"/>
            <a:ext cx="3243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solidFill>
                  <a:srgbClr val="243166"/>
                </a:solidFill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354586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791471D-D88F-A0A2-2E81-69017B965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08494B3C-8900-3729-2D2A-8DAEB14DB302}"/>
              </a:ext>
            </a:extLst>
          </p:cNvPr>
          <p:cNvSpPr/>
          <p:nvPr/>
        </p:nvSpPr>
        <p:spPr>
          <a:xfrm>
            <a:off x="934797" y="925470"/>
            <a:ext cx="2937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solidFill>
                  <a:srgbClr val="243166"/>
                </a:solidFill>
              </a:rPr>
              <a:t>Discussão</a:t>
            </a:r>
          </a:p>
        </p:txBody>
      </p:sp>
    </p:spTree>
    <p:extLst>
      <p:ext uri="{BB962C8B-B14F-4D97-AF65-F5344CB8AC3E}">
        <p14:creationId xmlns:p14="http://schemas.microsoft.com/office/powerpoint/2010/main" val="182509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791471D-D88F-A0A2-2E81-69017B965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50E1BC4A-8569-075B-C2DA-EF35E46C653A}"/>
              </a:ext>
            </a:extLst>
          </p:cNvPr>
          <p:cNvSpPr/>
          <p:nvPr/>
        </p:nvSpPr>
        <p:spPr>
          <a:xfrm>
            <a:off x="832554" y="925470"/>
            <a:ext cx="30668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solidFill>
                  <a:srgbClr val="243166"/>
                </a:solidFill>
              </a:rPr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109786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791471D-D88F-A0A2-2E81-69017B965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1A88F3C4-6792-E6B5-92A9-29D234DAB578}"/>
              </a:ext>
            </a:extLst>
          </p:cNvPr>
          <p:cNvSpPr/>
          <p:nvPr/>
        </p:nvSpPr>
        <p:spPr>
          <a:xfrm>
            <a:off x="674718" y="925470"/>
            <a:ext cx="4748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solidFill>
                  <a:srgbClr val="243166"/>
                </a:solidFill>
              </a:rPr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29988615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b904cd1-afb5-4f49-8c0a-4aa912fb00b2" xsi:nil="true"/>
    <lcf76f155ced4ddcb4097134ff3c332f xmlns="be4fe209-f43e-4485-b688-1cd3b4dc754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84B16603150E4448D2A6248A3537B8A" ma:contentTypeVersion="14" ma:contentTypeDescription="Crie um novo documento." ma:contentTypeScope="" ma:versionID="fa85b184d716257eb2de547e285a68f0">
  <xsd:schema xmlns:xsd="http://www.w3.org/2001/XMLSchema" xmlns:xs="http://www.w3.org/2001/XMLSchema" xmlns:p="http://schemas.microsoft.com/office/2006/metadata/properties" xmlns:ns2="be4fe209-f43e-4485-b688-1cd3b4dc754f" xmlns:ns3="4b904cd1-afb5-4f49-8c0a-4aa912fb00b2" targetNamespace="http://schemas.microsoft.com/office/2006/metadata/properties" ma:root="true" ma:fieldsID="ea51b934e3fbf2c5ae18b69803dc8963" ns2:_="" ns3:_="">
    <xsd:import namespace="be4fe209-f43e-4485-b688-1cd3b4dc754f"/>
    <xsd:import namespace="4b904cd1-afb5-4f49-8c0a-4aa912fb00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fe209-f43e-4485-b688-1cd3b4dc75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f8bd3579-8ffd-481d-b7a3-8a2d4f39f4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904cd1-afb5-4f49-8c0a-4aa912fb00b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81ee6e1-1d28-4be8-ae36-45879e556259}" ma:internalName="TaxCatchAll" ma:showField="CatchAllData" ma:web="4b904cd1-afb5-4f49-8c0a-4aa912fb00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9226AD-3091-4469-AC42-18E5BB00EE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8C1720-0DC0-4A0E-AE09-C0B44DFC1B9A}">
  <ds:schemaRefs>
    <ds:schemaRef ds:uri="http://schemas.microsoft.com/office/2006/metadata/properties"/>
    <ds:schemaRef ds:uri="http://schemas.microsoft.com/office/infopath/2007/PartnerControls"/>
    <ds:schemaRef ds:uri="4b904cd1-afb5-4f49-8c0a-4aa912fb00b2"/>
    <ds:schemaRef ds:uri="be4fe209-f43e-4485-b688-1cd3b4dc754f"/>
  </ds:schemaRefs>
</ds:datastoreItem>
</file>

<file path=customXml/itemProps3.xml><?xml version="1.0" encoding="utf-8"?>
<ds:datastoreItem xmlns:ds="http://schemas.openxmlformats.org/officeDocument/2006/customXml" ds:itemID="{7B3B1067-D9F4-43D6-8C8F-83CF6184F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4fe209-f43e-4485-b688-1cd3b4dc754f"/>
    <ds:schemaRef ds:uri="4b904cd1-afb5-4f49-8c0a-4aa912fb00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Juliana Souza Campos Mazzeo</dc:creator>
  <cp:lastModifiedBy>LUCAS NOVAES TEIXEIRA</cp:lastModifiedBy>
  <cp:revision>9</cp:revision>
  <dcterms:created xsi:type="dcterms:W3CDTF">2020-09-11T12:32:55Z</dcterms:created>
  <dcterms:modified xsi:type="dcterms:W3CDTF">2024-08-29T18:04:44Z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0x010100D84B16603150E4448D2A6248A3537B8A</vt:lpwstr>
  </property>
  <property fmtid="{D5CDD505-2E9C-101B-9397-08002B2CF9AE}" pid="3" name="Order">
    <vt:r8>4605200</vt:r8>
  </property>
</Properties>
</file>