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32040513" cy="51206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C915"/>
    <a:srgbClr val="232E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" d="100"/>
          <a:sy n="11" d="100"/>
        </p:scale>
        <p:origin x="276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3039" y="8380311"/>
            <a:ext cx="27234436" cy="17827413"/>
          </a:xfrm>
        </p:spPr>
        <p:txBody>
          <a:bodyPr anchor="b"/>
          <a:lstStyle>
            <a:lvl1pPr algn="ctr">
              <a:defRPr sz="2102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5064" y="26895217"/>
            <a:ext cx="24030385" cy="12363023"/>
          </a:xfrm>
        </p:spPr>
        <p:txBody>
          <a:bodyPr/>
          <a:lstStyle>
            <a:lvl1pPr marL="0" indent="0" algn="ctr">
              <a:buNone/>
              <a:defRPr sz="8410"/>
            </a:lvl1pPr>
            <a:lvl2pPr marL="1602029" indent="0" algn="ctr">
              <a:buNone/>
              <a:defRPr sz="7008"/>
            </a:lvl2pPr>
            <a:lvl3pPr marL="3204058" indent="0" algn="ctr">
              <a:buNone/>
              <a:defRPr sz="6307"/>
            </a:lvl3pPr>
            <a:lvl4pPr marL="4806086" indent="0" algn="ctr">
              <a:buNone/>
              <a:defRPr sz="5606"/>
            </a:lvl4pPr>
            <a:lvl5pPr marL="6408115" indent="0" algn="ctr">
              <a:buNone/>
              <a:defRPr sz="5606"/>
            </a:lvl5pPr>
            <a:lvl6pPr marL="8010144" indent="0" algn="ctr">
              <a:buNone/>
              <a:defRPr sz="5606"/>
            </a:lvl6pPr>
            <a:lvl7pPr marL="9612173" indent="0" algn="ctr">
              <a:buNone/>
              <a:defRPr sz="5606"/>
            </a:lvl7pPr>
            <a:lvl8pPr marL="11214202" indent="0" algn="ctr">
              <a:buNone/>
              <a:defRPr sz="5606"/>
            </a:lvl8pPr>
            <a:lvl9pPr marL="12816230" indent="0" algn="ctr">
              <a:buNone/>
              <a:defRPr sz="5606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3756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9817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928994" y="2726267"/>
            <a:ext cx="6908736" cy="4339505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2787" y="2726267"/>
            <a:ext cx="20325700" cy="4339505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0121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826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6099" y="12766055"/>
            <a:ext cx="27634942" cy="21300436"/>
          </a:xfrm>
        </p:spPr>
        <p:txBody>
          <a:bodyPr anchor="b"/>
          <a:lstStyle>
            <a:lvl1pPr>
              <a:defRPr sz="2102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6099" y="34268002"/>
            <a:ext cx="27634942" cy="11201396"/>
          </a:xfrm>
        </p:spPr>
        <p:txBody>
          <a:bodyPr/>
          <a:lstStyle>
            <a:lvl1pPr marL="0" indent="0">
              <a:buNone/>
              <a:defRPr sz="8410">
                <a:solidFill>
                  <a:schemeClr val="tx1"/>
                </a:solidFill>
              </a:defRPr>
            </a:lvl1pPr>
            <a:lvl2pPr marL="1602029" indent="0">
              <a:buNone/>
              <a:defRPr sz="7008">
                <a:solidFill>
                  <a:schemeClr val="tx1">
                    <a:tint val="75000"/>
                  </a:schemeClr>
                </a:solidFill>
              </a:defRPr>
            </a:lvl2pPr>
            <a:lvl3pPr marL="3204058" indent="0">
              <a:buNone/>
              <a:defRPr sz="6307">
                <a:solidFill>
                  <a:schemeClr val="tx1">
                    <a:tint val="75000"/>
                  </a:schemeClr>
                </a:solidFill>
              </a:defRPr>
            </a:lvl3pPr>
            <a:lvl4pPr marL="4806086" indent="0">
              <a:buNone/>
              <a:defRPr sz="5606">
                <a:solidFill>
                  <a:schemeClr val="tx1">
                    <a:tint val="75000"/>
                  </a:schemeClr>
                </a:solidFill>
              </a:defRPr>
            </a:lvl4pPr>
            <a:lvl5pPr marL="6408115" indent="0">
              <a:buNone/>
              <a:defRPr sz="5606">
                <a:solidFill>
                  <a:schemeClr val="tx1">
                    <a:tint val="75000"/>
                  </a:schemeClr>
                </a:solidFill>
              </a:defRPr>
            </a:lvl5pPr>
            <a:lvl6pPr marL="8010144" indent="0">
              <a:buNone/>
              <a:defRPr sz="5606">
                <a:solidFill>
                  <a:schemeClr val="tx1">
                    <a:tint val="75000"/>
                  </a:schemeClr>
                </a:solidFill>
              </a:defRPr>
            </a:lvl6pPr>
            <a:lvl7pPr marL="9612173" indent="0">
              <a:buNone/>
              <a:defRPr sz="5606">
                <a:solidFill>
                  <a:schemeClr val="tx1">
                    <a:tint val="75000"/>
                  </a:schemeClr>
                </a:solidFill>
              </a:defRPr>
            </a:lvl7pPr>
            <a:lvl8pPr marL="11214202" indent="0">
              <a:buNone/>
              <a:defRPr sz="5606">
                <a:solidFill>
                  <a:schemeClr val="tx1">
                    <a:tint val="75000"/>
                  </a:schemeClr>
                </a:solidFill>
              </a:defRPr>
            </a:lvl8pPr>
            <a:lvl9pPr marL="12816230" indent="0">
              <a:buNone/>
              <a:defRPr sz="5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1971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2785" y="13631334"/>
            <a:ext cx="13617218" cy="3248999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20510" y="13631334"/>
            <a:ext cx="13617218" cy="3248999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3379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6959" y="2726278"/>
            <a:ext cx="27634942" cy="989753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6962" y="12552684"/>
            <a:ext cx="13554637" cy="6151876"/>
          </a:xfrm>
        </p:spPr>
        <p:txBody>
          <a:bodyPr anchor="b"/>
          <a:lstStyle>
            <a:lvl1pPr marL="0" indent="0">
              <a:buNone/>
              <a:defRPr sz="8410" b="1"/>
            </a:lvl1pPr>
            <a:lvl2pPr marL="1602029" indent="0">
              <a:buNone/>
              <a:defRPr sz="7008" b="1"/>
            </a:lvl2pPr>
            <a:lvl3pPr marL="3204058" indent="0">
              <a:buNone/>
              <a:defRPr sz="6307" b="1"/>
            </a:lvl3pPr>
            <a:lvl4pPr marL="4806086" indent="0">
              <a:buNone/>
              <a:defRPr sz="5606" b="1"/>
            </a:lvl4pPr>
            <a:lvl5pPr marL="6408115" indent="0">
              <a:buNone/>
              <a:defRPr sz="5606" b="1"/>
            </a:lvl5pPr>
            <a:lvl6pPr marL="8010144" indent="0">
              <a:buNone/>
              <a:defRPr sz="5606" b="1"/>
            </a:lvl6pPr>
            <a:lvl7pPr marL="9612173" indent="0">
              <a:buNone/>
              <a:defRPr sz="5606" b="1"/>
            </a:lvl7pPr>
            <a:lvl8pPr marL="11214202" indent="0">
              <a:buNone/>
              <a:defRPr sz="5606" b="1"/>
            </a:lvl8pPr>
            <a:lvl9pPr marL="12816230" indent="0">
              <a:buNone/>
              <a:defRPr sz="5606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6962" y="18704560"/>
            <a:ext cx="13554637" cy="2751159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220512" y="12552684"/>
            <a:ext cx="13621391" cy="6151876"/>
          </a:xfrm>
        </p:spPr>
        <p:txBody>
          <a:bodyPr anchor="b"/>
          <a:lstStyle>
            <a:lvl1pPr marL="0" indent="0">
              <a:buNone/>
              <a:defRPr sz="8410" b="1"/>
            </a:lvl1pPr>
            <a:lvl2pPr marL="1602029" indent="0">
              <a:buNone/>
              <a:defRPr sz="7008" b="1"/>
            </a:lvl2pPr>
            <a:lvl3pPr marL="3204058" indent="0">
              <a:buNone/>
              <a:defRPr sz="6307" b="1"/>
            </a:lvl3pPr>
            <a:lvl4pPr marL="4806086" indent="0">
              <a:buNone/>
              <a:defRPr sz="5606" b="1"/>
            </a:lvl4pPr>
            <a:lvl5pPr marL="6408115" indent="0">
              <a:buNone/>
              <a:defRPr sz="5606" b="1"/>
            </a:lvl5pPr>
            <a:lvl6pPr marL="8010144" indent="0">
              <a:buNone/>
              <a:defRPr sz="5606" b="1"/>
            </a:lvl6pPr>
            <a:lvl7pPr marL="9612173" indent="0">
              <a:buNone/>
              <a:defRPr sz="5606" b="1"/>
            </a:lvl7pPr>
            <a:lvl8pPr marL="11214202" indent="0">
              <a:buNone/>
              <a:defRPr sz="5606" b="1"/>
            </a:lvl8pPr>
            <a:lvl9pPr marL="12816230" indent="0">
              <a:buNone/>
              <a:defRPr sz="5606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220512" y="18704560"/>
            <a:ext cx="13621391" cy="2751159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3615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0794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694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6959" y="3413760"/>
            <a:ext cx="10333899" cy="11948160"/>
          </a:xfrm>
        </p:spPr>
        <p:txBody>
          <a:bodyPr anchor="b"/>
          <a:lstStyle>
            <a:lvl1pPr>
              <a:defRPr sz="1121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21391" y="7372785"/>
            <a:ext cx="16220510" cy="36389733"/>
          </a:xfrm>
        </p:spPr>
        <p:txBody>
          <a:bodyPr/>
          <a:lstStyle>
            <a:lvl1pPr>
              <a:defRPr sz="11213"/>
            </a:lvl1pPr>
            <a:lvl2pPr>
              <a:defRPr sz="9811"/>
            </a:lvl2pPr>
            <a:lvl3pPr>
              <a:defRPr sz="8410"/>
            </a:lvl3pPr>
            <a:lvl4pPr>
              <a:defRPr sz="7008"/>
            </a:lvl4pPr>
            <a:lvl5pPr>
              <a:defRPr sz="7008"/>
            </a:lvl5pPr>
            <a:lvl6pPr>
              <a:defRPr sz="7008"/>
            </a:lvl6pPr>
            <a:lvl7pPr>
              <a:defRPr sz="7008"/>
            </a:lvl7pPr>
            <a:lvl8pPr>
              <a:defRPr sz="7008"/>
            </a:lvl8pPr>
            <a:lvl9pPr>
              <a:defRPr sz="7008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6959" y="15361920"/>
            <a:ext cx="10333899" cy="28459857"/>
          </a:xfrm>
        </p:spPr>
        <p:txBody>
          <a:bodyPr/>
          <a:lstStyle>
            <a:lvl1pPr marL="0" indent="0">
              <a:buNone/>
              <a:defRPr sz="5606"/>
            </a:lvl1pPr>
            <a:lvl2pPr marL="1602029" indent="0">
              <a:buNone/>
              <a:defRPr sz="4906"/>
            </a:lvl2pPr>
            <a:lvl3pPr marL="3204058" indent="0">
              <a:buNone/>
              <a:defRPr sz="4205"/>
            </a:lvl3pPr>
            <a:lvl4pPr marL="4806086" indent="0">
              <a:buNone/>
              <a:defRPr sz="3504"/>
            </a:lvl4pPr>
            <a:lvl5pPr marL="6408115" indent="0">
              <a:buNone/>
              <a:defRPr sz="3504"/>
            </a:lvl5pPr>
            <a:lvl6pPr marL="8010144" indent="0">
              <a:buNone/>
              <a:defRPr sz="3504"/>
            </a:lvl6pPr>
            <a:lvl7pPr marL="9612173" indent="0">
              <a:buNone/>
              <a:defRPr sz="3504"/>
            </a:lvl7pPr>
            <a:lvl8pPr marL="11214202" indent="0">
              <a:buNone/>
              <a:defRPr sz="3504"/>
            </a:lvl8pPr>
            <a:lvl9pPr marL="12816230" indent="0">
              <a:buNone/>
              <a:defRPr sz="3504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8631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6959" y="3413760"/>
            <a:ext cx="10333899" cy="11948160"/>
          </a:xfrm>
        </p:spPr>
        <p:txBody>
          <a:bodyPr anchor="b"/>
          <a:lstStyle>
            <a:lvl1pPr>
              <a:defRPr sz="1121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621391" y="7372785"/>
            <a:ext cx="16220510" cy="36389733"/>
          </a:xfrm>
        </p:spPr>
        <p:txBody>
          <a:bodyPr anchor="t"/>
          <a:lstStyle>
            <a:lvl1pPr marL="0" indent="0">
              <a:buNone/>
              <a:defRPr sz="11213"/>
            </a:lvl1pPr>
            <a:lvl2pPr marL="1602029" indent="0">
              <a:buNone/>
              <a:defRPr sz="9811"/>
            </a:lvl2pPr>
            <a:lvl3pPr marL="3204058" indent="0">
              <a:buNone/>
              <a:defRPr sz="8410"/>
            </a:lvl3pPr>
            <a:lvl4pPr marL="4806086" indent="0">
              <a:buNone/>
              <a:defRPr sz="7008"/>
            </a:lvl4pPr>
            <a:lvl5pPr marL="6408115" indent="0">
              <a:buNone/>
              <a:defRPr sz="7008"/>
            </a:lvl5pPr>
            <a:lvl6pPr marL="8010144" indent="0">
              <a:buNone/>
              <a:defRPr sz="7008"/>
            </a:lvl6pPr>
            <a:lvl7pPr marL="9612173" indent="0">
              <a:buNone/>
              <a:defRPr sz="7008"/>
            </a:lvl7pPr>
            <a:lvl8pPr marL="11214202" indent="0">
              <a:buNone/>
              <a:defRPr sz="7008"/>
            </a:lvl8pPr>
            <a:lvl9pPr marL="12816230" indent="0">
              <a:buNone/>
              <a:defRPr sz="7008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6959" y="15361920"/>
            <a:ext cx="10333899" cy="28459857"/>
          </a:xfrm>
        </p:spPr>
        <p:txBody>
          <a:bodyPr/>
          <a:lstStyle>
            <a:lvl1pPr marL="0" indent="0">
              <a:buNone/>
              <a:defRPr sz="5606"/>
            </a:lvl1pPr>
            <a:lvl2pPr marL="1602029" indent="0">
              <a:buNone/>
              <a:defRPr sz="4906"/>
            </a:lvl2pPr>
            <a:lvl3pPr marL="3204058" indent="0">
              <a:buNone/>
              <a:defRPr sz="4205"/>
            </a:lvl3pPr>
            <a:lvl4pPr marL="4806086" indent="0">
              <a:buNone/>
              <a:defRPr sz="3504"/>
            </a:lvl4pPr>
            <a:lvl5pPr marL="6408115" indent="0">
              <a:buNone/>
              <a:defRPr sz="3504"/>
            </a:lvl5pPr>
            <a:lvl6pPr marL="8010144" indent="0">
              <a:buNone/>
              <a:defRPr sz="3504"/>
            </a:lvl6pPr>
            <a:lvl7pPr marL="9612173" indent="0">
              <a:buNone/>
              <a:defRPr sz="3504"/>
            </a:lvl7pPr>
            <a:lvl8pPr marL="11214202" indent="0">
              <a:buNone/>
              <a:defRPr sz="3504"/>
            </a:lvl8pPr>
            <a:lvl9pPr marL="12816230" indent="0">
              <a:buNone/>
              <a:defRPr sz="3504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873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2786" y="2726278"/>
            <a:ext cx="27634942" cy="9897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2786" y="13631334"/>
            <a:ext cx="27634942" cy="32489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02785" y="47460758"/>
            <a:ext cx="7209115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13420" y="47460758"/>
            <a:ext cx="10813673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628613" y="47460758"/>
            <a:ext cx="7209115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580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204058" rtl="0" eaLnBrk="1" latinLnBrk="0" hangingPunct="1">
        <a:lnSpc>
          <a:spcPct val="90000"/>
        </a:lnSpc>
        <a:spcBef>
          <a:spcPct val="0"/>
        </a:spcBef>
        <a:buNone/>
        <a:defRPr sz="15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1014" indent="-801014" algn="l" defTabSz="3204058" rtl="0" eaLnBrk="1" latinLnBrk="0" hangingPunct="1">
        <a:lnSpc>
          <a:spcPct val="90000"/>
        </a:lnSpc>
        <a:spcBef>
          <a:spcPts val="3504"/>
        </a:spcBef>
        <a:buFont typeface="Arial" panose="020B0604020202020204" pitchFamily="34" charset="0"/>
        <a:buChar char="•"/>
        <a:defRPr sz="9811" kern="1200">
          <a:solidFill>
            <a:schemeClr val="tx1"/>
          </a:solidFill>
          <a:latin typeface="+mn-lt"/>
          <a:ea typeface="+mn-ea"/>
          <a:cs typeface="+mn-cs"/>
        </a:defRPr>
      </a:lvl1pPr>
      <a:lvl2pPr marL="2403043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8410" kern="1200">
          <a:solidFill>
            <a:schemeClr val="tx1"/>
          </a:solidFill>
          <a:latin typeface="+mn-lt"/>
          <a:ea typeface="+mn-ea"/>
          <a:cs typeface="+mn-cs"/>
        </a:defRPr>
      </a:lvl2pPr>
      <a:lvl3pPr marL="4005072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7008" kern="1200">
          <a:solidFill>
            <a:schemeClr val="tx1"/>
          </a:solidFill>
          <a:latin typeface="+mn-lt"/>
          <a:ea typeface="+mn-ea"/>
          <a:cs typeface="+mn-cs"/>
        </a:defRPr>
      </a:lvl3pPr>
      <a:lvl4pPr marL="5607101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6307" kern="1200">
          <a:solidFill>
            <a:schemeClr val="tx1"/>
          </a:solidFill>
          <a:latin typeface="+mn-lt"/>
          <a:ea typeface="+mn-ea"/>
          <a:cs typeface="+mn-cs"/>
        </a:defRPr>
      </a:lvl4pPr>
      <a:lvl5pPr marL="7209130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6307" kern="1200">
          <a:solidFill>
            <a:schemeClr val="tx1"/>
          </a:solidFill>
          <a:latin typeface="+mn-lt"/>
          <a:ea typeface="+mn-ea"/>
          <a:cs typeface="+mn-cs"/>
        </a:defRPr>
      </a:lvl5pPr>
      <a:lvl6pPr marL="8811158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6307" kern="1200">
          <a:solidFill>
            <a:schemeClr val="tx1"/>
          </a:solidFill>
          <a:latin typeface="+mn-lt"/>
          <a:ea typeface="+mn-ea"/>
          <a:cs typeface="+mn-cs"/>
        </a:defRPr>
      </a:lvl6pPr>
      <a:lvl7pPr marL="10413187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6307" kern="1200">
          <a:solidFill>
            <a:schemeClr val="tx1"/>
          </a:solidFill>
          <a:latin typeface="+mn-lt"/>
          <a:ea typeface="+mn-ea"/>
          <a:cs typeface="+mn-cs"/>
        </a:defRPr>
      </a:lvl7pPr>
      <a:lvl8pPr marL="12015216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6307" kern="1200">
          <a:solidFill>
            <a:schemeClr val="tx1"/>
          </a:solidFill>
          <a:latin typeface="+mn-lt"/>
          <a:ea typeface="+mn-ea"/>
          <a:cs typeface="+mn-cs"/>
        </a:defRPr>
      </a:lvl8pPr>
      <a:lvl9pPr marL="13617245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63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1pPr>
      <a:lvl2pPr marL="1602029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2pPr>
      <a:lvl3pPr marL="3204058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3pPr>
      <a:lvl4pPr marL="4806086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4pPr>
      <a:lvl5pPr marL="6408115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5pPr>
      <a:lvl6pPr marL="8010144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6pPr>
      <a:lvl7pPr marL="9612173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7pPr>
      <a:lvl8pPr marL="11214202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8pPr>
      <a:lvl9pPr marL="12816230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Agrupar 5">
            <a:extLst>
              <a:ext uri="{FF2B5EF4-FFF2-40B4-BE49-F238E27FC236}">
                <a16:creationId xmlns:a16="http://schemas.microsoft.com/office/drawing/2014/main" id="{08B1FB90-242E-7550-5A2E-96BF26C35004}"/>
              </a:ext>
            </a:extLst>
          </p:cNvPr>
          <p:cNvGrpSpPr/>
          <p:nvPr/>
        </p:nvGrpSpPr>
        <p:grpSpPr>
          <a:xfrm>
            <a:off x="0" y="-14201"/>
            <a:ext cx="32040513" cy="12387580"/>
            <a:chOff x="0" y="-14201"/>
            <a:chExt cx="32040513" cy="12387580"/>
          </a:xfrm>
        </p:grpSpPr>
        <p:pic>
          <p:nvPicPr>
            <p:cNvPr id="22" name="Imagem 21" descr="Logotipo&#10;&#10;Descrição gerada automaticamente com confiança baixa">
              <a:extLst>
                <a:ext uri="{FF2B5EF4-FFF2-40B4-BE49-F238E27FC236}">
                  <a16:creationId xmlns:a16="http://schemas.microsoft.com/office/drawing/2014/main" id="{2512D639-1826-4D4C-989F-2039C739F3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4201"/>
              <a:ext cx="32040513" cy="11896320"/>
            </a:xfrm>
            <a:prstGeom prst="rect">
              <a:avLst/>
            </a:prstGeom>
          </p:spPr>
        </p:pic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4E5F3EA1-64CA-9DD2-A569-12B63B7CCB0C}"/>
                </a:ext>
              </a:extLst>
            </p:cNvPr>
            <p:cNvSpPr/>
            <p:nvPr/>
          </p:nvSpPr>
          <p:spPr>
            <a:xfrm>
              <a:off x="2043845" y="8132819"/>
              <a:ext cx="12929455" cy="42405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3" name="Imagem 2" descr="Padrão do plano de fundo&#10;&#10;Descrição gerada automaticamente">
            <a:extLst>
              <a:ext uri="{FF2B5EF4-FFF2-40B4-BE49-F238E27FC236}">
                <a16:creationId xmlns:a16="http://schemas.microsoft.com/office/drawing/2014/main" id="{03D9C938-8007-AC2D-DD43-EA94DE9AC5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845" y="10027673"/>
            <a:ext cx="27899921" cy="32139263"/>
          </a:xfrm>
          <a:prstGeom prst="rect">
            <a:avLst/>
          </a:prstGeom>
        </p:spPr>
      </p:pic>
      <p:sp>
        <p:nvSpPr>
          <p:cNvPr id="37" name="CaixaDeTexto 36">
            <a:extLst>
              <a:ext uri="{FF2B5EF4-FFF2-40B4-BE49-F238E27FC236}">
                <a16:creationId xmlns:a16="http://schemas.microsoft.com/office/drawing/2014/main" id="{BB7D76F4-AB2F-D485-70CE-F7DE319F350D}"/>
              </a:ext>
            </a:extLst>
          </p:cNvPr>
          <p:cNvSpPr txBox="1"/>
          <p:nvPr/>
        </p:nvSpPr>
        <p:spPr>
          <a:xfrm>
            <a:off x="2798217" y="46623558"/>
            <a:ext cx="1523145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000" dirty="0">
                <a:solidFill>
                  <a:schemeClr val="bg1"/>
                </a:solidFill>
                <a:latin typeface="ArcherPro Medium" panose="02000000000000000000" pitchFamily="50" charset="0"/>
              </a:rPr>
              <a:t>. </a:t>
            </a:r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CA1D5D7C-099E-4723-B5BF-F7B48BDF9C76}"/>
              </a:ext>
            </a:extLst>
          </p:cNvPr>
          <p:cNvSpPr/>
          <p:nvPr/>
        </p:nvSpPr>
        <p:spPr>
          <a:xfrm>
            <a:off x="23197614" y="3993728"/>
            <a:ext cx="5100138" cy="5045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C000"/>
              </a:solidFill>
            </a:endParaRP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5EB479A8-8904-4ABC-8EFC-8FF549DBF905}"/>
              </a:ext>
            </a:extLst>
          </p:cNvPr>
          <p:cNvSpPr txBox="1"/>
          <p:nvPr/>
        </p:nvSpPr>
        <p:spPr>
          <a:xfrm>
            <a:off x="24240613" y="5033326"/>
            <a:ext cx="301414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000" dirty="0">
                <a:solidFill>
                  <a:srgbClr val="232E67"/>
                </a:solidFill>
                <a:latin typeface="ArcherPro Bold" panose="02000000000000000000" pitchFamily="50" charset="0"/>
              </a:rPr>
              <a:t>SUA FOTO AQUI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415B7C9D-6624-46B6-BDDD-4D2064C75416}"/>
              </a:ext>
            </a:extLst>
          </p:cNvPr>
          <p:cNvSpPr txBox="1"/>
          <p:nvPr/>
        </p:nvSpPr>
        <p:spPr>
          <a:xfrm>
            <a:off x="4140617" y="2012245"/>
            <a:ext cx="80965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0" dirty="0">
                <a:solidFill>
                  <a:srgbClr val="F7C915"/>
                </a:solidFill>
                <a:latin typeface="ArcherPro Bold" panose="02000000000000000000" pitchFamily="50" charset="0"/>
              </a:rPr>
              <a:t>TÍTULO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3A35743B-3354-423C-8210-C870233B8509}"/>
              </a:ext>
            </a:extLst>
          </p:cNvPr>
          <p:cNvSpPr txBox="1"/>
          <p:nvPr/>
        </p:nvSpPr>
        <p:spPr>
          <a:xfrm>
            <a:off x="18488501" y="4181952"/>
            <a:ext cx="3609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dirty="0">
                <a:solidFill>
                  <a:schemeClr val="bg1"/>
                </a:solidFill>
                <a:latin typeface="ArcherPro Medium" panose="02000000000000000000" pitchFamily="50" charset="0"/>
              </a:rPr>
              <a:t>Autores</a:t>
            </a:r>
          </a:p>
        </p:txBody>
      </p:sp>
      <p:pic>
        <p:nvPicPr>
          <p:cNvPr id="27" name="Imagem 26" descr="Logotipo&#10;&#10;Descrição gerada automaticamente">
            <a:extLst>
              <a:ext uri="{FF2B5EF4-FFF2-40B4-BE49-F238E27FC236}">
                <a16:creationId xmlns:a16="http://schemas.microsoft.com/office/drawing/2014/main" id="{2FF4AA19-94C4-43FA-A600-0983C96206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040" y="13853555"/>
            <a:ext cx="8052832" cy="2167132"/>
          </a:xfrm>
          <a:prstGeom prst="rect">
            <a:avLst/>
          </a:prstGeom>
        </p:spPr>
      </p:pic>
      <p:pic>
        <p:nvPicPr>
          <p:cNvPr id="8" name="Imagem 7" descr="Logotipo&#10;&#10;Descrição gerada automaticamente">
            <a:extLst>
              <a:ext uri="{FF2B5EF4-FFF2-40B4-BE49-F238E27FC236}">
                <a16:creationId xmlns:a16="http://schemas.microsoft.com/office/drawing/2014/main" id="{BB6005A0-F0B4-44FB-AB10-39C7A8602EE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4826" y="13853555"/>
            <a:ext cx="8052832" cy="2167132"/>
          </a:xfrm>
          <a:prstGeom prst="rect">
            <a:avLst/>
          </a:prstGeom>
        </p:spPr>
      </p:pic>
      <p:pic>
        <p:nvPicPr>
          <p:cNvPr id="16" name="Imagem 15" descr="Logotipo&#10;&#10;Descrição gerada automaticamente">
            <a:extLst>
              <a:ext uri="{FF2B5EF4-FFF2-40B4-BE49-F238E27FC236}">
                <a16:creationId xmlns:a16="http://schemas.microsoft.com/office/drawing/2014/main" id="{E3446092-B0A3-495E-AD79-41D62F2E2D1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845" y="27435620"/>
            <a:ext cx="11756160" cy="2164084"/>
          </a:xfrm>
          <a:prstGeom prst="rect">
            <a:avLst/>
          </a:prstGeom>
        </p:spPr>
      </p:pic>
      <p:pic>
        <p:nvPicPr>
          <p:cNvPr id="31" name="Imagem 30" descr="Forma&#10;&#10;Descrição gerada automaticamente">
            <a:extLst>
              <a:ext uri="{FF2B5EF4-FFF2-40B4-BE49-F238E27FC236}">
                <a16:creationId xmlns:a16="http://schemas.microsoft.com/office/drawing/2014/main" id="{8927E758-BDA2-4BC9-835F-239AC817114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658196"/>
            <a:ext cx="32040513" cy="8732503"/>
          </a:xfrm>
          <a:prstGeom prst="rect">
            <a:avLst/>
          </a:prstGeom>
        </p:spPr>
      </p:pic>
      <p:sp>
        <p:nvSpPr>
          <p:cNvPr id="32" name="CaixaDeTexto 31">
            <a:extLst>
              <a:ext uri="{FF2B5EF4-FFF2-40B4-BE49-F238E27FC236}">
                <a16:creationId xmlns:a16="http://schemas.microsoft.com/office/drawing/2014/main" id="{2C30A680-4972-4E65-A2B8-B154789A5CD3}"/>
              </a:ext>
            </a:extLst>
          </p:cNvPr>
          <p:cNvSpPr txBox="1"/>
          <p:nvPr/>
        </p:nvSpPr>
        <p:spPr>
          <a:xfrm>
            <a:off x="2043845" y="43843024"/>
            <a:ext cx="76275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0" dirty="0">
                <a:solidFill>
                  <a:srgbClr val="F7C915"/>
                </a:solidFill>
                <a:latin typeface="ArcherPro Bold" panose="02000000000000000000" pitchFamily="50" charset="0"/>
              </a:rPr>
              <a:t>Conclusão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009C660F-6BA3-4447-A0CB-055D01830137}"/>
              </a:ext>
            </a:extLst>
          </p:cNvPr>
          <p:cNvSpPr txBox="1"/>
          <p:nvPr/>
        </p:nvSpPr>
        <p:spPr>
          <a:xfrm>
            <a:off x="2043845" y="48378547"/>
            <a:ext cx="367115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0" dirty="0">
                <a:solidFill>
                  <a:srgbClr val="F7C915"/>
                </a:solidFill>
                <a:latin typeface="ArcherPro Bold" panose="02000000000000000000" pitchFamily="50" charset="0"/>
              </a:rPr>
              <a:t>Apoio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64DC9FC1-E1A7-A6B7-5A51-2BA81405029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72" y="5726520"/>
            <a:ext cx="14204194" cy="7989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7992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29E5D5B055F74796685FDE18190425" ma:contentTypeVersion="14" ma:contentTypeDescription="Create a new document." ma:contentTypeScope="" ma:versionID="2bb8d145cf6204c4b796d287336d8368">
  <xsd:schema xmlns:xsd="http://www.w3.org/2001/XMLSchema" xmlns:xs="http://www.w3.org/2001/XMLSchema" xmlns:p="http://schemas.microsoft.com/office/2006/metadata/properties" xmlns:ns3="745d1a9e-f0a4-4706-95ed-7ee35cbafa78" xmlns:ns4="2b11190a-e301-4069-a585-c5edd4f4951d" targetNamespace="http://schemas.microsoft.com/office/2006/metadata/properties" ma:root="true" ma:fieldsID="7689fa398675a32bf6993d2a2d534846" ns3:_="" ns4:_="">
    <xsd:import namespace="745d1a9e-f0a4-4706-95ed-7ee35cbafa78"/>
    <xsd:import namespace="2b11190a-e301-4069-a585-c5edd4f4951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5d1a9e-f0a4-4706-95ed-7ee35cbafa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11190a-e301-4069-a585-c5edd4f4951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54EEE8-347C-45E4-9607-2F854C60C8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5d1a9e-f0a4-4706-95ed-7ee35cbafa78"/>
    <ds:schemaRef ds:uri="2b11190a-e301-4069-a585-c5edd4f495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7500616-9BA5-42F4-9A84-75B4F0021368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745d1a9e-f0a4-4706-95ed-7ee35cbafa78"/>
    <ds:schemaRef ds:uri="http://schemas.microsoft.com/office/infopath/2007/PartnerControls"/>
    <ds:schemaRef ds:uri="2b11190a-e301-4069-a585-c5edd4f4951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CE47DB8-FFAC-484C-86E0-C3B4F9F88A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8</Words>
  <Application>Microsoft Office PowerPoint</Application>
  <PresentationFormat>Personalizar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ArcherPro Bold</vt:lpstr>
      <vt:lpstr>ArcherPro Medium</vt:lpstr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gabriela.rocamora.12</dc:creator>
  <cp:lastModifiedBy>LUCAS NOVAES TEIXEIRA</cp:lastModifiedBy>
  <cp:revision>11</cp:revision>
  <dcterms:created xsi:type="dcterms:W3CDTF">2022-08-09T11:30:53Z</dcterms:created>
  <dcterms:modified xsi:type="dcterms:W3CDTF">2024-09-12T10:59:05Z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0x010100F529E5D5B055F74796685FDE18190425</vt:lpwstr>
  </property>
</Properties>
</file>