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</p:sldIdLst>
  <p:sldSz cx="32040513" cy="51206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C915"/>
    <a:srgbClr val="232E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" d="100"/>
          <a:sy n="11" d="100"/>
        </p:scale>
        <p:origin x="276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3039" y="8380311"/>
            <a:ext cx="27234436" cy="17827413"/>
          </a:xfrm>
        </p:spPr>
        <p:txBody>
          <a:bodyPr anchor="b"/>
          <a:lstStyle>
            <a:lvl1pPr algn="ctr">
              <a:defRPr sz="2102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05064" y="26895217"/>
            <a:ext cx="24030385" cy="12363023"/>
          </a:xfrm>
        </p:spPr>
        <p:txBody>
          <a:bodyPr/>
          <a:lstStyle>
            <a:lvl1pPr marL="0" indent="0" algn="ctr">
              <a:buNone/>
              <a:defRPr sz="8410"/>
            </a:lvl1pPr>
            <a:lvl2pPr marL="1602029" indent="0" algn="ctr">
              <a:buNone/>
              <a:defRPr sz="7008"/>
            </a:lvl2pPr>
            <a:lvl3pPr marL="3204058" indent="0" algn="ctr">
              <a:buNone/>
              <a:defRPr sz="6307"/>
            </a:lvl3pPr>
            <a:lvl4pPr marL="4806086" indent="0" algn="ctr">
              <a:buNone/>
              <a:defRPr sz="5606"/>
            </a:lvl4pPr>
            <a:lvl5pPr marL="6408115" indent="0" algn="ctr">
              <a:buNone/>
              <a:defRPr sz="5606"/>
            </a:lvl5pPr>
            <a:lvl6pPr marL="8010144" indent="0" algn="ctr">
              <a:buNone/>
              <a:defRPr sz="5606"/>
            </a:lvl6pPr>
            <a:lvl7pPr marL="9612173" indent="0" algn="ctr">
              <a:buNone/>
              <a:defRPr sz="5606"/>
            </a:lvl7pPr>
            <a:lvl8pPr marL="11214202" indent="0" algn="ctr">
              <a:buNone/>
              <a:defRPr sz="5606"/>
            </a:lvl8pPr>
            <a:lvl9pPr marL="12816230" indent="0" algn="ctr">
              <a:buNone/>
              <a:defRPr sz="5606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201F-FAD9-4D01-9715-DC1BB8304C2B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D5A9-638C-490D-B770-46ED628E5F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3756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201F-FAD9-4D01-9715-DC1BB8304C2B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D5A9-638C-490D-B770-46ED628E5F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9817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928994" y="2726267"/>
            <a:ext cx="6908736" cy="4339505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2787" y="2726267"/>
            <a:ext cx="20325700" cy="4339505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201F-FAD9-4D01-9715-DC1BB8304C2B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D5A9-638C-490D-B770-46ED628E5F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0121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201F-FAD9-4D01-9715-DC1BB8304C2B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D5A9-638C-490D-B770-46ED628E5F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8268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6099" y="12766055"/>
            <a:ext cx="27634942" cy="21300436"/>
          </a:xfrm>
        </p:spPr>
        <p:txBody>
          <a:bodyPr anchor="b"/>
          <a:lstStyle>
            <a:lvl1pPr>
              <a:defRPr sz="2102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6099" y="34268002"/>
            <a:ext cx="27634942" cy="11201396"/>
          </a:xfrm>
        </p:spPr>
        <p:txBody>
          <a:bodyPr/>
          <a:lstStyle>
            <a:lvl1pPr marL="0" indent="0">
              <a:buNone/>
              <a:defRPr sz="8410">
                <a:solidFill>
                  <a:schemeClr val="tx1"/>
                </a:solidFill>
              </a:defRPr>
            </a:lvl1pPr>
            <a:lvl2pPr marL="1602029" indent="0">
              <a:buNone/>
              <a:defRPr sz="7008">
                <a:solidFill>
                  <a:schemeClr val="tx1">
                    <a:tint val="75000"/>
                  </a:schemeClr>
                </a:solidFill>
              </a:defRPr>
            </a:lvl2pPr>
            <a:lvl3pPr marL="3204058" indent="0">
              <a:buNone/>
              <a:defRPr sz="6307">
                <a:solidFill>
                  <a:schemeClr val="tx1">
                    <a:tint val="75000"/>
                  </a:schemeClr>
                </a:solidFill>
              </a:defRPr>
            </a:lvl3pPr>
            <a:lvl4pPr marL="4806086" indent="0">
              <a:buNone/>
              <a:defRPr sz="5606">
                <a:solidFill>
                  <a:schemeClr val="tx1">
                    <a:tint val="75000"/>
                  </a:schemeClr>
                </a:solidFill>
              </a:defRPr>
            </a:lvl4pPr>
            <a:lvl5pPr marL="6408115" indent="0">
              <a:buNone/>
              <a:defRPr sz="5606">
                <a:solidFill>
                  <a:schemeClr val="tx1">
                    <a:tint val="75000"/>
                  </a:schemeClr>
                </a:solidFill>
              </a:defRPr>
            </a:lvl5pPr>
            <a:lvl6pPr marL="8010144" indent="0">
              <a:buNone/>
              <a:defRPr sz="5606">
                <a:solidFill>
                  <a:schemeClr val="tx1">
                    <a:tint val="75000"/>
                  </a:schemeClr>
                </a:solidFill>
              </a:defRPr>
            </a:lvl6pPr>
            <a:lvl7pPr marL="9612173" indent="0">
              <a:buNone/>
              <a:defRPr sz="5606">
                <a:solidFill>
                  <a:schemeClr val="tx1">
                    <a:tint val="75000"/>
                  </a:schemeClr>
                </a:solidFill>
              </a:defRPr>
            </a:lvl7pPr>
            <a:lvl8pPr marL="11214202" indent="0">
              <a:buNone/>
              <a:defRPr sz="5606">
                <a:solidFill>
                  <a:schemeClr val="tx1">
                    <a:tint val="75000"/>
                  </a:schemeClr>
                </a:solidFill>
              </a:defRPr>
            </a:lvl8pPr>
            <a:lvl9pPr marL="12816230" indent="0">
              <a:buNone/>
              <a:defRPr sz="56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201F-FAD9-4D01-9715-DC1BB8304C2B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D5A9-638C-490D-B770-46ED628E5F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1971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2785" y="13631334"/>
            <a:ext cx="13617218" cy="3248999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20510" y="13631334"/>
            <a:ext cx="13617218" cy="3248999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201F-FAD9-4D01-9715-DC1BB8304C2B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D5A9-638C-490D-B770-46ED628E5F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3379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6959" y="2726278"/>
            <a:ext cx="27634942" cy="989753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6962" y="12552684"/>
            <a:ext cx="13554637" cy="6151876"/>
          </a:xfrm>
        </p:spPr>
        <p:txBody>
          <a:bodyPr anchor="b"/>
          <a:lstStyle>
            <a:lvl1pPr marL="0" indent="0">
              <a:buNone/>
              <a:defRPr sz="8410" b="1"/>
            </a:lvl1pPr>
            <a:lvl2pPr marL="1602029" indent="0">
              <a:buNone/>
              <a:defRPr sz="7008" b="1"/>
            </a:lvl2pPr>
            <a:lvl3pPr marL="3204058" indent="0">
              <a:buNone/>
              <a:defRPr sz="6307" b="1"/>
            </a:lvl3pPr>
            <a:lvl4pPr marL="4806086" indent="0">
              <a:buNone/>
              <a:defRPr sz="5606" b="1"/>
            </a:lvl4pPr>
            <a:lvl5pPr marL="6408115" indent="0">
              <a:buNone/>
              <a:defRPr sz="5606" b="1"/>
            </a:lvl5pPr>
            <a:lvl6pPr marL="8010144" indent="0">
              <a:buNone/>
              <a:defRPr sz="5606" b="1"/>
            </a:lvl6pPr>
            <a:lvl7pPr marL="9612173" indent="0">
              <a:buNone/>
              <a:defRPr sz="5606" b="1"/>
            </a:lvl7pPr>
            <a:lvl8pPr marL="11214202" indent="0">
              <a:buNone/>
              <a:defRPr sz="5606" b="1"/>
            </a:lvl8pPr>
            <a:lvl9pPr marL="12816230" indent="0">
              <a:buNone/>
              <a:defRPr sz="5606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6962" y="18704560"/>
            <a:ext cx="13554637" cy="2751159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220512" y="12552684"/>
            <a:ext cx="13621391" cy="6151876"/>
          </a:xfrm>
        </p:spPr>
        <p:txBody>
          <a:bodyPr anchor="b"/>
          <a:lstStyle>
            <a:lvl1pPr marL="0" indent="0">
              <a:buNone/>
              <a:defRPr sz="8410" b="1"/>
            </a:lvl1pPr>
            <a:lvl2pPr marL="1602029" indent="0">
              <a:buNone/>
              <a:defRPr sz="7008" b="1"/>
            </a:lvl2pPr>
            <a:lvl3pPr marL="3204058" indent="0">
              <a:buNone/>
              <a:defRPr sz="6307" b="1"/>
            </a:lvl3pPr>
            <a:lvl4pPr marL="4806086" indent="0">
              <a:buNone/>
              <a:defRPr sz="5606" b="1"/>
            </a:lvl4pPr>
            <a:lvl5pPr marL="6408115" indent="0">
              <a:buNone/>
              <a:defRPr sz="5606" b="1"/>
            </a:lvl5pPr>
            <a:lvl6pPr marL="8010144" indent="0">
              <a:buNone/>
              <a:defRPr sz="5606" b="1"/>
            </a:lvl6pPr>
            <a:lvl7pPr marL="9612173" indent="0">
              <a:buNone/>
              <a:defRPr sz="5606" b="1"/>
            </a:lvl7pPr>
            <a:lvl8pPr marL="11214202" indent="0">
              <a:buNone/>
              <a:defRPr sz="5606" b="1"/>
            </a:lvl8pPr>
            <a:lvl9pPr marL="12816230" indent="0">
              <a:buNone/>
              <a:defRPr sz="5606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220512" y="18704560"/>
            <a:ext cx="13621391" cy="2751159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201F-FAD9-4D01-9715-DC1BB8304C2B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D5A9-638C-490D-B770-46ED628E5F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3615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201F-FAD9-4D01-9715-DC1BB8304C2B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D5A9-638C-490D-B770-46ED628E5F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0794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201F-FAD9-4D01-9715-DC1BB8304C2B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D5A9-638C-490D-B770-46ED628E5F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5694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6959" y="3413760"/>
            <a:ext cx="10333899" cy="11948160"/>
          </a:xfrm>
        </p:spPr>
        <p:txBody>
          <a:bodyPr anchor="b"/>
          <a:lstStyle>
            <a:lvl1pPr>
              <a:defRPr sz="1121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21391" y="7372785"/>
            <a:ext cx="16220510" cy="36389733"/>
          </a:xfrm>
        </p:spPr>
        <p:txBody>
          <a:bodyPr/>
          <a:lstStyle>
            <a:lvl1pPr>
              <a:defRPr sz="11213"/>
            </a:lvl1pPr>
            <a:lvl2pPr>
              <a:defRPr sz="9811"/>
            </a:lvl2pPr>
            <a:lvl3pPr>
              <a:defRPr sz="8410"/>
            </a:lvl3pPr>
            <a:lvl4pPr>
              <a:defRPr sz="7008"/>
            </a:lvl4pPr>
            <a:lvl5pPr>
              <a:defRPr sz="7008"/>
            </a:lvl5pPr>
            <a:lvl6pPr>
              <a:defRPr sz="7008"/>
            </a:lvl6pPr>
            <a:lvl7pPr>
              <a:defRPr sz="7008"/>
            </a:lvl7pPr>
            <a:lvl8pPr>
              <a:defRPr sz="7008"/>
            </a:lvl8pPr>
            <a:lvl9pPr>
              <a:defRPr sz="7008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06959" y="15361920"/>
            <a:ext cx="10333899" cy="28459857"/>
          </a:xfrm>
        </p:spPr>
        <p:txBody>
          <a:bodyPr/>
          <a:lstStyle>
            <a:lvl1pPr marL="0" indent="0">
              <a:buNone/>
              <a:defRPr sz="5606"/>
            </a:lvl1pPr>
            <a:lvl2pPr marL="1602029" indent="0">
              <a:buNone/>
              <a:defRPr sz="4906"/>
            </a:lvl2pPr>
            <a:lvl3pPr marL="3204058" indent="0">
              <a:buNone/>
              <a:defRPr sz="4205"/>
            </a:lvl3pPr>
            <a:lvl4pPr marL="4806086" indent="0">
              <a:buNone/>
              <a:defRPr sz="3504"/>
            </a:lvl4pPr>
            <a:lvl5pPr marL="6408115" indent="0">
              <a:buNone/>
              <a:defRPr sz="3504"/>
            </a:lvl5pPr>
            <a:lvl6pPr marL="8010144" indent="0">
              <a:buNone/>
              <a:defRPr sz="3504"/>
            </a:lvl6pPr>
            <a:lvl7pPr marL="9612173" indent="0">
              <a:buNone/>
              <a:defRPr sz="3504"/>
            </a:lvl7pPr>
            <a:lvl8pPr marL="11214202" indent="0">
              <a:buNone/>
              <a:defRPr sz="3504"/>
            </a:lvl8pPr>
            <a:lvl9pPr marL="12816230" indent="0">
              <a:buNone/>
              <a:defRPr sz="3504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201F-FAD9-4D01-9715-DC1BB8304C2B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D5A9-638C-490D-B770-46ED628E5F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8631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6959" y="3413760"/>
            <a:ext cx="10333899" cy="11948160"/>
          </a:xfrm>
        </p:spPr>
        <p:txBody>
          <a:bodyPr anchor="b"/>
          <a:lstStyle>
            <a:lvl1pPr>
              <a:defRPr sz="1121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621391" y="7372785"/>
            <a:ext cx="16220510" cy="36389733"/>
          </a:xfrm>
        </p:spPr>
        <p:txBody>
          <a:bodyPr anchor="t"/>
          <a:lstStyle>
            <a:lvl1pPr marL="0" indent="0">
              <a:buNone/>
              <a:defRPr sz="11213"/>
            </a:lvl1pPr>
            <a:lvl2pPr marL="1602029" indent="0">
              <a:buNone/>
              <a:defRPr sz="9811"/>
            </a:lvl2pPr>
            <a:lvl3pPr marL="3204058" indent="0">
              <a:buNone/>
              <a:defRPr sz="8410"/>
            </a:lvl3pPr>
            <a:lvl4pPr marL="4806086" indent="0">
              <a:buNone/>
              <a:defRPr sz="7008"/>
            </a:lvl4pPr>
            <a:lvl5pPr marL="6408115" indent="0">
              <a:buNone/>
              <a:defRPr sz="7008"/>
            </a:lvl5pPr>
            <a:lvl6pPr marL="8010144" indent="0">
              <a:buNone/>
              <a:defRPr sz="7008"/>
            </a:lvl6pPr>
            <a:lvl7pPr marL="9612173" indent="0">
              <a:buNone/>
              <a:defRPr sz="7008"/>
            </a:lvl7pPr>
            <a:lvl8pPr marL="11214202" indent="0">
              <a:buNone/>
              <a:defRPr sz="7008"/>
            </a:lvl8pPr>
            <a:lvl9pPr marL="12816230" indent="0">
              <a:buNone/>
              <a:defRPr sz="7008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06959" y="15361920"/>
            <a:ext cx="10333899" cy="28459857"/>
          </a:xfrm>
        </p:spPr>
        <p:txBody>
          <a:bodyPr/>
          <a:lstStyle>
            <a:lvl1pPr marL="0" indent="0">
              <a:buNone/>
              <a:defRPr sz="5606"/>
            </a:lvl1pPr>
            <a:lvl2pPr marL="1602029" indent="0">
              <a:buNone/>
              <a:defRPr sz="4906"/>
            </a:lvl2pPr>
            <a:lvl3pPr marL="3204058" indent="0">
              <a:buNone/>
              <a:defRPr sz="4205"/>
            </a:lvl3pPr>
            <a:lvl4pPr marL="4806086" indent="0">
              <a:buNone/>
              <a:defRPr sz="3504"/>
            </a:lvl4pPr>
            <a:lvl5pPr marL="6408115" indent="0">
              <a:buNone/>
              <a:defRPr sz="3504"/>
            </a:lvl5pPr>
            <a:lvl6pPr marL="8010144" indent="0">
              <a:buNone/>
              <a:defRPr sz="3504"/>
            </a:lvl6pPr>
            <a:lvl7pPr marL="9612173" indent="0">
              <a:buNone/>
              <a:defRPr sz="3504"/>
            </a:lvl7pPr>
            <a:lvl8pPr marL="11214202" indent="0">
              <a:buNone/>
              <a:defRPr sz="3504"/>
            </a:lvl8pPr>
            <a:lvl9pPr marL="12816230" indent="0">
              <a:buNone/>
              <a:defRPr sz="3504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0201F-FAD9-4D01-9715-DC1BB8304C2B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9D5A9-638C-490D-B770-46ED628E5F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8738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2786" y="2726278"/>
            <a:ext cx="27634942" cy="98975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2786" y="13631334"/>
            <a:ext cx="27634942" cy="324899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02785" y="47460758"/>
            <a:ext cx="7209115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0201F-FAD9-4D01-9715-DC1BB8304C2B}" type="datetimeFigureOut">
              <a:rPr lang="pt-BR" smtClean="0"/>
              <a:t>12/09/2024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13420" y="47460758"/>
            <a:ext cx="10813673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628613" y="47460758"/>
            <a:ext cx="7209115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9D5A9-638C-490D-B770-46ED628E5F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5800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204058" rtl="0" eaLnBrk="1" latinLnBrk="0" hangingPunct="1">
        <a:lnSpc>
          <a:spcPct val="90000"/>
        </a:lnSpc>
        <a:spcBef>
          <a:spcPct val="0"/>
        </a:spcBef>
        <a:buNone/>
        <a:defRPr sz="15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1014" indent="-801014" algn="l" defTabSz="3204058" rtl="0" eaLnBrk="1" latinLnBrk="0" hangingPunct="1">
        <a:lnSpc>
          <a:spcPct val="90000"/>
        </a:lnSpc>
        <a:spcBef>
          <a:spcPts val="3504"/>
        </a:spcBef>
        <a:buFont typeface="Arial" panose="020B0604020202020204" pitchFamily="34" charset="0"/>
        <a:buChar char="•"/>
        <a:defRPr sz="9811" kern="1200">
          <a:solidFill>
            <a:schemeClr val="tx1"/>
          </a:solidFill>
          <a:latin typeface="+mn-lt"/>
          <a:ea typeface="+mn-ea"/>
          <a:cs typeface="+mn-cs"/>
        </a:defRPr>
      </a:lvl1pPr>
      <a:lvl2pPr marL="2403043" indent="-801014" algn="l" defTabSz="3204058" rtl="0" eaLnBrk="1" latinLnBrk="0" hangingPunct="1">
        <a:lnSpc>
          <a:spcPct val="90000"/>
        </a:lnSpc>
        <a:spcBef>
          <a:spcPts val="1752"/>
        </a:spcBef>
        <a:buFont typeface="Arial" panose="020B0604020202020204" pitchFamily="34" charset="0"/>
        <a:buChar char="•"/>
        <a:defRPr sz="8410" kern="1200">
          <a:solidFill>
            <a:schemeClr val="tx1"/>
          </a:solidFill>
          <a:latin typeface="+mn-lt"/>
          <a:ea typeface="+mn-ea"/>
          <a:cs typeface="+mn-cs"/>
        </a:defRPr>
      </a:lvl2pPr>
      <a:lvl3pPr marL="4005072" indent="-801014" algn="l" defTabSz="3204058" rtl="0" eaLnBrk="1" latinLnBrk="0" hangingPunct="1">
        <a:lnSpc>
          <a:spcPct val="90000"/>
        </a:lnSpc>
        <a:spcBef>
          <a:spcPts val="1752"/>
        </a:spcBef>
        <a:buFont typeface="Arial" panose="020B0604020202020204" pitchFamily="34" charset="0"/>
        <a:buChar char="•"/>
        <a:defRPr sz="7008" kern="1200">
          <a:solidFill>
            <a:schemeClr val="tx1"/>
          </a:solidFill>
          <a:latin typeface="+mn-lt"/>
          <a:ea typeface="+mn-ea"/>
          <a:cs typeface="+mn-cs"/>
        </a:defRPr>
      </a:lvl3pPr>
      <a:lvl4pPr marL="5607101" indent="-801014" algn="l" defTabSz="3204058" rtl="0" eaLnBrk="1" latinLnBrk="0" hangingPunct="1">
        <a:lnSpc>
          <a:spcPct val="90000"/>
        </a:lnSpc>
        <a:spcBef>
          <a:spcPts val="1752"/>
        </a:spcBef>
        <a:buFont typeface="Arial" panose="020B0604020202020204" pitchFamily="34" charset="0"/>
        <a:buChar char="•"/>
        <a:defRPr sz="6307" kern="1200">
          <a:solidFill>
            <a:schemeClr val="tx1"/>
          </a:solidFill>
          <a:latin typeface="+mn-lt"/>
          <a:ea typeface="+mn-ea"/>
          <a:cs typeface="+mn-cs"/>
        </a:defRPr>
      </a:lvl4pPr>
      <a:lvl5pPr marL="7209130" indent="-801014" algn="l" defTabSz="3204058" rtl="0" eaLnBrk="1" latinLnBrk="0" hangingPunct="1">
        <a:lnSpc>
          <a:spcPct val="90000"/>
        </a:lnSpc>
        <a:spcBef>
          <a:spcPts val="1752"/>
        </a:spcBef>
        <a:buFont typeface="Arial" panose="020B0604020202020204" pitchFamily="34" charset="0"/>
        <a:buChar char="•"/>
        <a:defRPr sz="6307" kern="1200">
          <a:solidFill>
            <a:schemeClr val="tx1"/>
          </a:solidFill>
          <a:latin typeface="+mn-lt"/>
          <a:ea typeface="+mn-ea"/>
          <a:cs typeface="+mn-cs"/>
        </a:defRPr>
      </a:lvl5pPr>
      <a:lvl6pPr marL="8811158" indent="-801014" algn="l" defTabSz="3204058" rtl="0" eaLnBrk="1" latinLnBrk="0" hangingPunct="1">
        <a:lnSpc>
          <a:spcPct val="90000"/>
        </a:lnSpc>
        <a:spcBef>
          <a:spcPts val="1752"/>
        </a:spcBef>
        <a:buFont typeface="Arial" panose="020B0604020202020204" pitchFamily="34" charset="0"/>
        <a:buChar char="•"/>
        <a:defRPr sz="6307" kern="1200">
          <a:solidFill>
            <a:schemeClr val="tx1"/>
          </a:solidFill>
          <a:latin typeface="+mn-lt"/>
          <a:ea typeface="+mn-ea"/>
          <a:cs typeface="+mn-cs"/>
        </a:defRPr>
      </a:lvl6pPr>
      <a:lvl7pPr marL="10413187" indent="-801014" algn="l" defTabSz="3204058" rtl="0" eaLnBrk="1" latinLnBrk="0" hangingPunct="1">
        <a:lnSpc>
          <a:spcPct val="90000"/>
        </a:lnSpc>
        <a:spcBef>
          <a:spcPts val="1752"/>
        </a:spcBef>
        <a:buFont typeface="Arial" panose="020B0604020202020204" pitchFamily="34" charset="0"/>
        <a:buChar char="•"/>
        <a:defRPr sz="6307" kern="1200">
          <a:solidFill>
            <a:schemeClr val="tx1"/>
          </a:solidFill>
          <a:latin typeface="+mn-lt"/>
          <a:ea typeface="+mn-ea"/>
          <a:cs typeface="+mn-cs"/>
        </a:defRPr>
      </a:lvl7pPr>
      <a:lvl8pPr marL="12015216" indent="-801014" algn="l" defTabSz="3204058" rtl="0" eaLnBrk="1" latinLnBrk="0" hangingPunct="1">
        <a:lnSpc>
          <a:spcPct val="90000"/>
        </a:lnSpc>
        <a:spcBef>
          <a:spcPts val="1752"/>
        </a:spcBef>
        <a:buFont typeface="Arial" panose="020B0604020202020204" pitchFamily="34" charset="0"/>
        <a:buChar char="•"/>
        <a:defRPr sz="6307" kern="1200">
          <a:solidFill>
            <a:schemeClr val="tx1"/>
          </a:solidFill>
          <a:latin typeface="+mn-lt"/>
          <a:ea typeface="+mn-ea"/>
          <a:cs typeface="+mn-cs"/>
        </a:defRPr>
      </a:lvl8pPr>
      <a:lvl9pPr marL="13617245" indent="-801014" algn="l" defTabSz="3204058" rtl="0" eaLnBrk="1" latinLnBrk="0" hangingPunct="1">
        <a:lnSpc>
          <a:spcPct val="90000"/>
        </a:lnSpc>
        <a:spcBef>
          <a:spcPts val="1752"/>
        </a:spcBef>
        <a:buFont typeface="Arial" panose="020B0604020202020204" pitchFamily="34" charset="0"/>
        <a:buChar char="•"/>
        <a:defRPr sz="63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04058" rtl="0" eaLnBrk="1" latinLnBrk="0" hangingPunct="1">
        <a:defRPr sz="6307" kern="1200">
          <a:solidFill>
            <a:schemeClr val="tx1"/>
          </a:solidFill>
          <a:latin typeface="+mn-lt"/>
          <a:ea typeface="+mn-ea"/>
          <a:cs typeface="+mn-cs"/>
        </a:defRPr>
      </a:lvl1pPr>
      <a:lvl2pPr marL="1602029" algn="l" defTabSz="3204058" rtl="0" eaLnBrk="1" latinLnBrk="0" hangingPunct="1">
        <a:defRPr sz="6307" kern="1200">
          <a:solidFill>
            <a:schemeClr val="tx1"/>
          </a:solidFill>
          <a:latin typeface="+mn-lt"/>
          <a:ea typeface="+mn-ea"/>
          <a:cs typeface="+mn-cs"/>
        </a:defRPr>
      </a:lvl2pPr>
      <a:lvl3pPr marL="3204058" algn="l" defTabSz="3204058" rtl="0" eaLnBrk="1" latinLnBrk="0" hangingPunct="1">
        <a:defRPr sz="6307" kern="1200">
          <a:solidFill>
            <a:schemeClr val="tx1"/>
          </a:solidFill>
          <a:latin typeface="+mn-lt"/>
          <a:ea typeface="+mn-ea"/>
          <a:cs typeface="+mn-cs"/>
        </a:defRPr>
      </a:lvl3pPr>
      <a:lvl4pPr marL="4806086" algn="l" defTabSz="3204058" rtl="0" eaLnBrk="1" latinLnBrk="0" hangingPunct="1">
        <a:defRPr sz="6307" kern="1200">
          <a:solidFill>
            <a:schemeClr val="tx1"/>
          </a:solidFill>
          <a:latin typeface="+mn-lt"/>
          <a:ea typeface="+mn-ea"/>
          <a:cs typeface="+mn-cs"/>
        </a:defRPr>
      </a:lvl4pPr>
      <a:lvl5pPr marL="6408115" algn="l" defTabSz="3204058" rtl="0" eaLnBrk="1" latinLnBrk="0" hangingPunct="1">
        <a:defRPr sz="6307" kern="1200">
          <a:solidFill>
            <a:schemeClr val="tx1"/>
          </a:solidFill>
          <a:latin typeface="+mn-lt"/>
          <a:ea typeface="+mn-ea"/>
          <a:cs typeface="+mn-cs"/>
        </a:defRPr>
      </a:lvl5pPr>
      <a:lvl6pPr marL="8010144" algn="l" defTabSz="3204058" rtl="0" eaLnBrk="1" latinLnBrk="0" hangingPunct="1">
        <a:defRPr sz="6307" kern="1200">
          <a:solidFill>
            <a:schemeClr val="tx1"/>
          </a:solidFill>
          <a:latin typeface="+mn-lt"/>
          <a:ea typeface="+mn-ea"/>
          <a:cs typeface="+mn-cs"/>
        </a:defRPr>
      </a:lvl6pPr>
      <a:lvl7pPr marL="9612173" algn="l" defTabSz="3204058" rtl="0" eaLnBrk="1" latinLnBrk="0" hangingPunct="1">
        <a:defRPr sz="6307" kern="1200">
          <a:solidFill>
            <a:schemeClr val="tx1"/>
          </a:solidFill>
          <a:latin typeface="+mn-lt"/>
          <a:ea typeface="+mn-ea"/>
          <a:cs typeface="+mn-cs"/>
        </a:defRPr>
      </a:lvl7pPr>
      <a:lvl8pPr marL="11214202" algn="l" defTabSz="3204058" rtl="0" eaLnBrk="1" latinLnBrk="0" hangingPunct="1">
        <a:defRPr sz="6307" kern="1200">
          <a:solidFill>
            <a:schemeClr val="tx1"/>
          </a:solidFill>
          <a:latin typeface="+mn-lt"/>
          <a:ea typeface="+mn-ea"/>
          <a:cs typeface="+mn-cs"/>
        </a:defRPr>
      </a:lvl8pPr>
      <a:lvl9pPr marL="12816230" algn="l" defTabSz="3204058" rtl="0" eaLnBrk="1" latinLnBrk="0" hangingPunct="1">
        <a:defRPr sz="63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Agrupar 5">
            <a:extLst>
              <a:ext uri="{FF2B5EF4-FFF2-40B4-BE49-F238E27FC236}">
                <a16:creationId xmlns:a16="http://schemas.microsoft.com/office/drawing/2014/main" id="{E0E0A7F3-3FDC-F3D3-7182-7EB3BF9869AC}"/>
              </a:ext>
            </a:extLst>
          </p:cNvPr>
          <p:cNvGrpSpPr/>
          <p:nvPr/>
        </p:nvGrpSpPr>
        <p:grpSpPr>
          <a:xfrm>
            <a:off x="0" y="-14201"/>
            <a:ext cx="32040513" cy="12387580"/>
            <a:chOff x="0" y="-14201"/>
            <a:chExt cx="32040513" cy="12387580"/>
          </a:xfrm>
        </p:grpSpPr>
        <p:pic>
          <p:nvPicPr>
            <p:cNvPr id="21" name="Imagem 20" descr="Logotipo&#10;&#10;Descrição gerada automaticamente com confiança baixa">
              <a:extLst>
                <a:ext uri="{FF2B5EF4-FFF2-40B4-BE49-F238E27FC236}">
                  <a16:creationId xmlns:a16="http://schemas.microsoft.com/office/drawing/2014/main" id="{15FE7136-9F58-4430-A1D3-C6A8DC4AD3B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14201"/>
              <a:ext cx="32040513" cy="11896320"/>
            </a:xfrm>
            <a:prstGeom prst="rect">
              <a:avLst/>
            </a:prstGeom>
          </p:spPr>
        </p:pic>
        <p:sp>
          <p:nvSpPr>
            <p:cNvPr id="2" name="Retângulo 1">
              <a:extLst>
                <a:ext uri="{FF2B5EF4-FFF2-40B4-BE49-F238E27FC236}">
                  <a16:creationId xmlns:a16="http://schemas.microsoft.com/office/drawing/2014/main" id="{5EFB9CE6-8257-81F1-AC34-0E357CF0DDF6}"/>
                </a:ext>
              </a:extLst>
            </p:cNvPr>
            <p:cNvSpPr/>
            <p:nvPr/>
          </p:nvSpPr>
          <p:spPr>
            <a:xfrm>
              <a:off x="2043845" y="8132819"/>
              <a:ext cx="12929455" cy="42405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pic>
        <p:nvPicPr>
          <p:cNvPr id="3" name="Imagem 2" descr="Padrão do plano de fundo&#10;&#10;Descrição gerada automaticamente">
            <a:extLst>
              <a:ext uri="{FF2B5EF4-FFF2-40B4-BE49-F238E27FC236}">
                <a16:creationId xmlns:a16="http://schemas.microsoft.com/office/drawing/2014/main" id="{03D9C938-8007-AC2D-DD43-EA94DE9AC5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3845" y="10027673"/>
            <a:ext cx="27899921" cy="32139263"/>
          </a:xfrm>
          <a:prstGeom prst="rect">
            <a:avLst/>
          </a:prstGeom>
        </p:spPr>
      </p:pic>
      <p:sp>
        <p:nvSpPr>
          <p:cNvPr id="31" name="CaixaDeTexto 30">
            <a:extLst>
              <a:ext uri="{FF2B5EF4-FFF2-40B4-BE49-F238E27FC236}">
                <a16:creationId xmlns:a16="http://schemas.microsoft.com/office/drawing/2014/main" id="{8C647248-DF1A-D86E-22E8-6E35FCCFC206}"/>
              </a:ext>
            </a:extLst>
          </p:cNvPr>
          <p:cNvSpPr txBox="1"/>
          <p:nvPr/>
        </p:nvSpPr>
        <p:spPr>
          <a:xfrm>
            <a:off x="1679828" y="27151082"/>
            <a:ext cx="28787561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altLang="pt-BR" sz="7200" dirty="0" err="1"/>
              <a:t>Obs</a:t>
            </a:r>
            <a:r>
              <a:rPr lang="pt-BR" altLang="pt-BR" sz="7200" dirty="0"/>
              <a:t>: 1) O paciente não poderá ser identificado ou reconhecido nas imagens</a:t>
            </a:r>
          </a:p>
          <a:p>
            <a:r>
              <a:rPr lang="pt-BR" altLang="pt-BR" sz="7200" dirty="0"/>
              <a:t>         2) O Relato de Caso precisa ter aprovação do Comitê de Ética. </a:t>
            </a:r>
          </a:p>
          <a:p>
            <a:endParaRPr lang="pt-BR" altLang="pt-BR" sz="7200" dirty="0"/>
          </a:p>
          <a:p>
            <a:r>
              <a:rPr lang="pt-BR" altLang="pt-BR" sz="7200" dirty="0"/>
              <a:t> </a:t>
            </a:r>
          </a:p>
          <a:p>
            <a:endParaRPr lang="pt-BR" sz="7200" dirty="0"/>
          </a:p>
        </p:txBody>
      </p:sp>
      <p:sp>
        <p:nvSpPr>
          <p:cNvPr id="23" name="Retângulo 22">
            <a:extLst>
              <a:ext uri="{FF2B5EF4-FFF2-40B4-BE49-F238E27FC236}">
                <a16:creationId xmlns:a16="http://schemas.microsoft.com/office/drawing/2014/main" id="{F903C401-01D9-4030-A442-C46215693DC1}"/>
              </a:ext>
            </a:extLst>
          </p:cNvPr>
          <p:cNvSpPr/>
          <p:nvPr/>
        </p:nvSpPr>
        <p:spPr>
          <a:xfrm>
            <a:off x="23197614" y="3993728"/>
            <a:ext cx="5100138" cy="5045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C000"/>
              </a:solidFill>
            </a:endParaRP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3B9A0DAD-2671-4FD5-AFBC-6A1CE8AAE8BE}"/>
              </a:ext>
            </a:extLst>
          </p:cNvPr>
          <p:cNvSpPr txBox="1"/>
          <p:nvPr/>
        </p:nvSpPr>
        <p:spPr>
          <a:xfrm>
            <a:off x="24240613" y="5033326"/>
            <a:ext cx="301414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000" dirty="0">
                <a:solidFill>
                  <a:srgbClr val="232E67"/>
                </a:solidFill>
                <a:latin typeface="ArcherPro Bold" panose="02000000000000000000" pitchFamily="50" charset="0"/>
              </a:rPr>
              <a:t>SUA FOTO AQUI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B8C986F7-4AC7-4254-A971-56AAA1A81322}"/>
              </a:ext>
            </a:extLst>
          </p:cNvPr>
          <p:cNvSpPr txBox="1"/>
          <p:nvPr/>
        </p:nvSpPr>
        <p:spPr>
          <a:xfrm>
            <a:off x="4140617" y="2012245"/>
            <a:ext cx="809659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0" dirty="0">
                <a:solidFill>
                  <a:srgbClr val="F7C915"/>
                </a:solidFill>
                <a:latin typeface="ArcherPro Bold" panose="02000000000000000000" pitchFamily="50" charset="0"/>
              </a:rPr>
              <a:t>TÍTULO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5CDD831B-F37C-4CEB-A527-FA73A2A37348}"/>
              </a:ext>
            </a:extLst>
          </p:cNvPr>
          <p:cNvSpPr txBox="1"/>
          <p:nvPr/>
        </p:nvSpPr>
        <p:spPr>
          <a:xfrm>
            <a:off x="18488501" y="4181952"/>
            <a:ext cx="3609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200" dirty="0">
                <a:solidFill>
                  <a:schemeClr val="bg1"/>
                </a:solidFill>
                <a:latin typeface="ArcherPro Medium" panose="02000000000000000000" pitchFamily="50" charset="0"/>
              </a:rPr>
              <a:t>Autores</a:t>
            </a:r>
          </a:p>
        </p:txBody>
      </p:sp>
      <p:pic>
        <p:nvPicPr>
          <p:cNvPr id="27" name="Imagem 26" descr="Logotipo&#10;&#10;Descrição gerada automaticamente">
            <a:extLst>
              <a:ext uri="{FF2B5EF4-FFF2-40B4-BE49-F238E27FC236}">
                <a16:creationId xmlns:a16="http://schemas.microsoft.com/office/drawing/2014/main" id="{0347150C-EACE-47B3-9896-F8ECAF4E8CA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3840" y="13853555"/>
            <a:ext cx="8052832" cy="2167132"/>
          </a:xfrm>
          <a:prstGeom prst="rect">
            <a:avLst/>
          </a:prstGeom>
        </p:spPr>
      </p:pic>
      <p:pic>
        <p:nvPicPr>
          <p:cNvPr id="28" name="Imagem 27" descr="Forma&#10;&#10;Descrição gerada automaticamente">
            <a:extLst>
              <a:ext uri="{FF2B5EF4-FFF2-40B4-BE49-F238E27FC236}">
                <a16:creationId xmlns:a16="http://schemas.microsoft.com/office/drawing/2014/main" id="{3CE5B7A9-B155-4EE1-BADF-17154E0E513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658196"/>
            <a:ext cx="32040513" cy="8732503"/>
          </a:xfrm>
          <a:prstGeom prst="rect">
            <a:avLst/>
          </a:prstGeom>
        </p:spPr>
      </p:pic>
      <p:sp>
        <p:nvSpPr>
          <p:cNvPr id="29" name="CaixaDeTexto 28">
            <a:extLst>
              <a:ext uri="{FF2B5EF4-FFF2-40B4-BE49-F238E27FC236}">
                <a16:creationId xmlns:a16="http://schemas.microsoft.com/office/drawing/2014/main" id="{550C4EBE-DF30-4B66-A58C-26AB9D768BD3}"/>
              </a:ext>
            </a:extLst>
          </p:cNvPr>
          <p:cNvSpPr txBox="1"/>
          <p:nvPr/>
        </p:nvSpPr>
        <p:spPr>
          <a:xfrm>
            <a:off x="2043845" y="43843024"/>
            <a:ext cx="76275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0" dirty="0">
                <a:solidFill>
                  <a:srgbClr val="F7C915"/>
                </a:solidFill>
                <a:latin typeface="ArcherPro Bold" panose="02000000000000000000" pitchFamily="50" charset="0"/>
              </a:rPr>
              <a:t>Conclusão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13028B63-F7A5-4388-942E-970888481F18}"/>
              </a:ext>
            </a:extLst>
          </p:cNvPr>
          <p:cNvSpPr txBox="1"/>
          <p:nvPr/>
        </p:nvSpPr>
        <p:spPr>
          <a:xfrm>
            <a:off x="2043845" y="48378547"/>
            <a:ext cx="367115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0" dirty="0">
                <a:solidFill>
                  <a:srgbClr val="F7C915"/>
                </a:solidFill>
                <a:latin typeface="ArcherPro Bold" panose="02000000000000000000" pitchFamily="50" charset="0"/>
              </a:rPr>
              <a:t>Apoio</a:t>
            </a:r>
          </a:p>
        </p:txBody>
      </p:sp>
      <p:pic>
        <p:nvPicPr>
          <p:cNvPr id="5" name="Imagem 4" descr="Logotipo&#10;&#10;Descrição gerada automaticamente">
            <a:extLst>
              <a:ext uri="{FF2B5EF4-FFF2-40B4-BE49-F238E27FC236}">
                <a16:creationId xmlns:a16="http://schemas.microsoft.com/office/drawing/2014/main" id="{36AA6C0C-EA30-44DC-B506-86DBC94E913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6334" y="23157762"/>
            <a:ext cx="13767844" cy="2164084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DFAD658A-4B59-B9E9-263A-D67BB61BF75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6181" y="6627889"/>
            <a:ext cx="14204194" cy="7989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7992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29E5D5B055F74796685FDE18190425" ma:contentTypeVersion="14" ma:contentTypeDescription="Create a new document." ma:contentTypeScope="" ma:versionID="2bb8d145cf6204c4b796d287336d8368">
  <xsd:schema xmlns:xsd="http://www.w3.org/2001/XMLSchema" xmlns:xs="http://www.w3.org/2001/XMLSchema" xmlns:p="http://schemas.microsoft.com/office/2006/metadata/properties" xmlns:ns3="745d1a9e-f0a4-4706-95ed-7ee35cbafa78" xmlns:ns4="2b11190a-e301-4069-a585-c5edd4f4951d" targetNamespace="http://schemas.microsoft.com/office/2006/metadata/properties" ma:root="true" ma:fieldsID="7689fa398675a32bf6993d2a2d534846" ns3:_="" ns4:_="">
    <xsd:import namespace="745d1a9e-f0a4-4706-95ed-7ee35cbafa78"/>
    <xsd:import namespace="2b11190a-e301-4069-a585-c5edd4f4951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5d1a9e-f0a4-4706-95ed-7ee35cbafa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11190a-e301-4069-a585-c5edd4f4951d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500616-9BA5-42F4-9A84-75B4F0021368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dcmitype/"/>
    <ds:schemaRef ds:uri="http://schemas.openxmlformats.org/package/2006/metadata/core-properties"/>
    <ds:schemaRef ds:uri="745d1a9e-f0a4-4706-95ed-7ee35cbafa78"/>
    <ds:schemaRef ds:uri="http://schemas.microsoft.com/office/infopath/2007/PartnerControls"/>
    <ds:schemaRef ds:uri="2b11190a-e301-4069-a585-c5edd4f4951d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554EEE8-347C-45E4-9607-2F854C60C8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45d1a9e-f0a4-4706-95ed-7ee35cbafa78"/>
    <ds:schemaRef ds:uri="2b11190a-e301-4069-a585-c5edd4f495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CE47DB8-FFAC-484C-86E0-C3B4F9F88A3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</TotalTime>
  <Words>37</Words>
  <Application>Microsoft Office PowerPoint</Application>
  <PresentationFormat>Personalizar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ArcherPro Bold</vt:lpstr>
      <vt:lpstr>ArcherPro Medium</vt:lpstr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gabriela.rocamora.12</dc:creator>
  <cp:lastModifiedBy>LUCAS NOVAES TEIXEIRA</cp:lastModifiedBy>
  <cp:revision>10</cp:revision>
  <dcterms:created xsi:type="dcterms:W3CDTF">2022-08-09T11:30:53Z</dcterms:created>
  <dcterms:modified xsi:type="dcterms:W3CDTF">2024-09-12T10:59:18Z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0x010100F529E5D5B055F74796685FDE18190425</vt:lpwstr>
  </property>
</Properties>
</file>