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2040513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E67"/>
    <a:srgbClr val="F7C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" d="100"/>
          <a:sy n="11" d="100"/>
        </p:scale>
        <p:origin x="2760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3039" y="8380311"/>
            <a:ext cx="27234436" cy="17827413"/>
          </a:xfrm>
        </p:spPr>
        <p:txBody>
          <a:bodyPr anchor="b"/>
          <a:lstStyle>
            <a:lvl1pPr algn="ctr"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5064" y="26895217"/>
            <a:ext cx="24030385" cy="12363023"/>
          </a:xfrm>
        </p:spPr>
        <p:txBody>
          <a:bodyPr/>
          <a:lstStyle>
            <a:lvl1pPr marL="0" indent="0" algn="ctr">
              <a:buNone/>
              <a:defRPr sz="8410"/>
            </a:lvl1pPr>
            <a:lvl2pPr marL="1602029" indent="0" algn="ctr">
              <a:buNone/>
              <a:defRPr sz="7008"/>
            </a:lvl2pPr>
            <a:lvl3pPr marL="3204058" indent="0" algn="ctr">
              <a:buNone/>
              <a:defRPr sz="6307"/>
            </a:lvl3pPr>
            <a:lvl4pPr marL="4806086" indent="0" algn="ctr">
              <a:buNone/>
              <a:defRPr sz="5606"/>
            </a:lvl4pPr>
            <a:lvl5pPr marL="6408115" indent="0" algn="ctr">
              <a:buNone/>
              <a:defRPr sz="5606"/>
            </a:lvl5pPr>
            <a:lvl6pPr marL="8010144" indent="0" algn="ctr">
              <a:buNone/>
              <a:defRPr sz="5606"/>
            </a:lvl6pPr>
            <a:lvl7pPr marL="9612173" indent="0" algn="ctr">
              <a:buNone/>
              <a:defRPr sz="5606"/>
            </a:lvl7pPr>
            <a:lvl8pPr marL="11214202" indent="0" algn="ctr">
              <a:buNone/>
              <a:defRPr sz="5606"/>
            </a:lvl8pPr>
            <a:lvl9pPr marL="12816230" indent="0" algn="ctr">
              <a:buNone/>
              <a:defRPr sz="560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75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81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28994" y="2726267"/>
            <a:ext cx="6908736" cy="4339505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2787" y="2726267"/>
            <a:ext cx="20325700" cy="4339505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12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26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099" y="12766055"/>
            <a:ext cx="27634942" cy="21300436"/>
          </a:xfrm>
        </p:spPr>
        <p:txBody>
          <a:bodyPr anchor="b"/>
          <a:lstStyle>
            <a:lvl1pPr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099" y="34268002"/>
            <a:ext cx="27634942" cy="11201396"/>
          </a:xfrm>
        </p:spPr>
        <p:txBody>
          <a:bodyPr/>
          <a:lstStyle>
            <a:lvl1pPr marL="0" indent="0">
              <a:buNone/>
              <a:defRPr sz="8410">
                <a:solidFill>
                  <a:schemeClr val="tx1"/>
                </a:solidFill>
              </a:defRPr>
            </a:lvl1pPr>
            <a:lvl2pPr marL="1602029" indent="0">
              <a:buNone/>
              <a:defRPr sz="7008">
                <a:solidFill>
                  <a:schemeClr val="tx1">
                    <a:tint val="75000"/>
                  </a:schemeClr>
                </a:solidFill>
              </a:defRPr>
            </a:lvl2pPr>
            <a:lvl3pPr marL="3204058" indent="0">
              <a:buNone/>
              <a:defRPr sz="6307">
                <a:solidFill>
                  <a:schemeClr val="tx1">
                    <a:tint val="75000"/>
                  </a:schemeClr>
                </a:solidFill>
              </a:defRPr>
            </a:lvl3pPr>
            <a:lvl4pPr marL="4806086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4pPr>
            <a:lvl5pPr marL="6408115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5pPr>
            <a:lvl6pPr marL="8010144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6pPr>
            <a:lvl7pPr marL="9612173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7pPr>
            <a:lvl8pPr marL="11214202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8pPr>
            <a:lvl9pPr marL="12816230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97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2785" y="13631334"/>
            <a:ext cx="13617218" cy="324899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20510" y="13631334"/>
            <a:ext cx="13617218" cy="324899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37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2726278"/>
            <a:ext cx="27634942" cy="98975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6962" y="12552684"/>
            <a:ext cx="13554637" cy="6151876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6962" y="18704560"/>
            <a:ext cx="13554637" cy="275115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20512" y="12552684"/>
            <a:ext cx="13621391" cy="6151876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20512" y="18704560"/>
            <a:ext cx="13621391" cy="275115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61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79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413760"/>
            <a:ext cx="10333899" cy="11948160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1391" y="7372785"/>
            <a:ext cx="16220510" cy="36389733"/>
          </a:xfrm>
        </p:spPr>
        <p:txBody>
          <a:bodyPr/>
          <a:lstStyle>
            <a:lvl1pPr>
              <a:defRPr sz="11213"/>
            </a:lvl1pPr>
            <a:lvl2pPr>
              <a:defRPr sz="9811"/>
            </a:lvl2pPr>
            <a:lvl3pPr>
              <a:defRPr sz="8410"/>
            </a:lvl3pPr>
            <a:lvl4pPr>
              <a:defRPr sz="7008"/>
            </a:lvl4pPr>
            <a:lvl5pPr>
              <a:defRPr sz="7008"/>
            </a:lvl5pPr>
            <a:lvl6pPr>
              <a:defRPr sz="7008"/>
            </a:lvl6pPr>
            <a:lvl7pPr>
              <a:defRPr sz="7008"/>
            </a:lvl7pPr>
            <a:lvl8pPr>
              <a:defRPr sz="7008"/>
            </a:lvl8pPr>
            <a:lvl9pPr>
              <a:defRPr sz="700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5361920"/>
            <a:ext cx="10333899" cy="28459857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63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413760"/>
            <a:ext cx="10333899" cy="11948160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21391" y="7372785"/>
            <a:ext cx="16220510" cy="36389733"/>
          </a:xfrm>
        </p:spPr>
        <p:txBody>
          <a:bodyPr anchor="t"/>
          <a:lstStyle>
            <a:lvl1pPr marL="0" indent="0">
              <a:buNone/>
              <a:defRPr sz="11213"/>
            </a:lvl1pPr>
            <a:lvl2pPr marL="1602029" indent="0">
              <a:buNone/>
              <a:defRPr sz="9811"/>
            </a:lvl2pPr>
            <a:lvl3pPr marL="3204058" indent="0">
              <a:buNone/>
              <a:defRPr sz="8410"/>
            </a:lvl3pPr>
            <a:lvl4pPr marL="4806086" indent="0">
              <a:buNone/>
              <a:defRPr sz="7008"/>
            </a:lvl4pPr>
            <a:lvl5pPr marL="6408115" indent="0">
              <a:buNone/>
              <a:defRPr sz="7008"/>
            </a:lvl5pPr>
            <a:lvl6pPr marL="8010144" indent="0">
              <a:buNone/>
              <a:defRPr sz="7008"/>
            </a:lvl6pPr>
            <a:lvl7pPr marL="9612173" indent="0">
              <a:buNone/>
              <a:defRPr sz="7008"/>
            </a:lvl7pPr>
            <a:lvl8pPr marL="11214202" indent="0">
              <a:buNone/>
              <a:defRPr sz="7008"/>
            </a:lvl8pPr>
            <a:lvl9pPr marL="12816230" indent="0">
              <a:buNone/>
              <a:defRPr sz="700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5361920"/>
            <a:ext cx="10333899" cy="28459857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2786" y="2726278"/>
            <a:ext cx="27634942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2786" y="13631334"/>
            <a:ext cx="27634942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2785" y="47460758"/>
            <a:ext cx="72091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13420" y="47460758"/>
            <a:ext cx="10813673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28613" y="47460758"/>
            <a:ext cx="72091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8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04058" rtl="0" eaLnBrk="1" latinLnBrk="0" hangingPunct="1">
        <a:lnSpc>
          <a:spcPct val="90000"/>
        </a:lnSpc>
        <a:spcBef>
          <a:spcPct val="0"/>
        </a:spcBef>
        <a:buNone/>
        <a:defRPr sz="1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1014" indent="-801014" algn="l" defTabSz="3204058" rtl="0" eaLnBrk="1" latinLnBrk="0" hangingPunct="1">
        <a:lnSpc>
          <a:spcPct val="90000"/>
        </a:lnSpc>
        <a:spcBef>
          <a:spcPts val="3504"/>
        </a:spcBef>
        <a:buFont typeface="Arial" panose="020B0604020202020204" pitchFamily="34" charset="0"/>
        <a:buChar char="•"/>
        <a:defRPr sz="9811" kern="1200">
          <a:solidFill>
            <a:schemeClr val="tx1"/>
          </a:solidFill>
          <a:latin typeface="+mn-lt"/>
          <a:ea typeface="+mn-ea"/>
          <a:cs typeface="+mn-cs"/>
        </a:defRPr>
      </a:lvl1pPr>
      <a:lvl2pPr marL="2403043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8410" kern="1200">
          <a:solidFill>
            <a:schemeClr val="tx1"/>
          </a:solidFill>
          <a:latin typeface="+mn-lt"/>
          <a:ea typeface="+mn-ea"/>
          <a:cs typeface="+mn-cs"/>
        </a:defRPr>
      </a:lvl2pPr>
      <a:lvl3pPr marL="4005072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7008" kern="1200">
          <a:solidFill>
            <a:schemeClr val="tx1"/>
          </a:solidFill>
          <a:latin typeface="+mn-lt"/>
          <a:ea typeface="+mn-ea"/>
          <a:cs typeface="+mn-cs"/>
        </a:defRPr>
      </a:lvl3pPr>
      <a:lvl4pPr marL="5607101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7209130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811158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10413187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2015216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3617245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1pPr>
      <a:lvl2pPr marL="1602029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2pPr>
      <a:lvl3pPr marL="3204058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3pPr>
      <a:lvl4pPr marL="4806086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6408115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010144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9612173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1214202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23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 com confiança baixa">
            <a:extLst>
              <a:ext uri="{FF2B5EF4-FFF2-40B4-BE49-F238E27FC236}">
                <a16:creationId xmlns:a16="http://schemas.microsoft.com/office/drawing/2014/main" id="{5145D5D0-4CEA-4C83-B3F9-757F98E5F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01"/>
            <a:ext cx="32040513" cy="11896320"/>
          </a:xfrm>
          <a:prstGeom prst="rect">
            <a:avLst/>
          </a:prstGeom>
        </p:spPr>
      </p:pic>
      <p:pic>
        <p:nvPicPr>
          <p:cNvPr id="16" name="Imagem 15" descr="Forma&#10;&#10;Descrição gerada automaticamente">
            <a:extLst>
              <a:ext uri="{FF2B5EF4-FFF2-40B4-BE49-F238E27FC236}">
                <a16:creationId xmlns:a16="http://schemas.microsoft.com/office/drawing/2014/main" id="{E2CDF362-C53C-4A96-B3B6-891B9C0D2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658196"/>
            <a:ext cx="32040513" cy="8732503"/>
          </a:xfrm>
          <a:prstGeom prst="rect">
            <a:avLst/>
          </a:prstGeom>
        </p:spPr>
      </p:pic>
      <p:pic>
        <p:nvPicPr>
          <p:cNvPr id="3" name="Imagem 2" descr="Padrão do plano de fundo&#10;&#10;Descrição gerada automaticamente">
            <a:extLst>
              <a:ext uri="{FF2B5EF4-FFF2-40B4-BE49-F238E27FC236}">
                <a16:creationId xmlns:a16="http://schemas.microsoft.com/office/drawing/2014/main" id="{03D9C938-8007-AC2D-DD43-EA94DE9AC5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213" y="10681790"/>
            <a:ext cx="26290086" cy="30284817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D9ADAD27-7504-F839-1399-9C16A6F76E7F}"/>
              </a:ext>
            </a:extLst>
          </p:cNvPr>
          <p:cNvSpPr/>
          <p:nvPr/>
        </p:nvSpPr>
        <p:spPr>
          <a:xfrm>
            <a:off x="23197614" y="3993728"/>
            <a:ext cx="5100138" cy="5045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2A95AAC-0C79-A223-3B51-7CD64CCDC5A8}"/>
              </a:ext>
            </a:extLst>
          </p:cNvPr>
          <p:cNvSpPr txBox="1"/>
          <p:nvPr/>
        </p:nvSpPr>
        <p:spPr>
          <a:xfrm>
            <a:off x="24240613" y="5033326"/>
            <a:ext cx="30141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solidFill>
                  <a:srgbClr val="232E67"/>
                </a:solidFill>
                <a:latin typeface="ArcherPro Bold" panose="02000000000000000000" pitchFamily="50" charset="0"/>
              </a:rPr>
              <a:t>SUA FOTO AQUI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428F6B1-40B0-83B3-2B06-80F6E83F5B84}"/>
              </a:ext>
            </a:extLst>
          </p:cNvPr>
          <p:cNvSpPr txBox="1"/>
          <p:nvPr/>
        </p:nvSpPr>
        <p:spPr>
          <a:xfrm>
            <a:off x="4140617" y="2012245"/>
            <a:ext cx="8096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0" dirty="0">
                <a:solidFill>
                  <a:srgbClr val="F7C915"/>
                </a:solidFill>
                <a:latin typeface="ArcherPro Bold" panose="02000000000000000000" pitchFamily="50" charset="0"/>
              </a:rPr>
              <a:t>TÍTULO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D646074B-60FA-7766-28E3-95737994BC92}"/>
              </a:ext>
            </a:extLst>
          </p:cNvPr>
          <p:cNvSpPr txBox="1"/>
          <p:nvPr/>
        </p:nvSpPr>
        <p:spPr>
          <a:xfrm>
            <a:off x="18488501" y="4181952"/>
            <a:ext cx="3609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>
                <a:solidFill>
                  <a:schemeClr val="bg1"/>
                </a:solidFill>
                <a:latin typeface="ArcherPro Medium" panose="02000000000000000000" pitchFamily="50" charset="0"/>
              </a:rPr>
              <a:t>Autores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892F83-042A-943D-A3FC-FEBA8A956397}"/>
              </a:ext>
            </a:extLst>
          </p:cNvPr>
          <p:cNvSpPr txBox="1"/>
          <p:nvPr/>
        </p:nvSpPr>
        <p:spPr>
          <a:xfrm>
            <a:off x="2043845" y="43843024"/>
            <a:ext cx="7627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0" dirty="0">
                <a:solidFill>
                  <a:srgbClr val="F7C915"/>
                </a:solidFill>
                <a:latin typeface="ArcherPro Bold" panose="02000000000000000000" pitchFamily="50" charset="0"/>
              </a:rPr>
              <a:t>Conclusão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1CF7AA1-39CA-65E3-348F-ADE8B10D3760}"/>
              </a:ext>
            </a:extLst>
          </p:cNvPr>
          <p:cNvSpPr txBox="1"/>
          <p:nvPr/>
        </p:nvSpPr>
        <p:spPr>
          <a:xfrm>
            <a:off x="2043845" y="48378547"/>
            <a:ext cx="36711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0" dirty="0">
                <a:solidFill>
                  <a:srgbClr val="F7C915"/>
                </a:solidFill>
                <a:latin typeface="ArcherPro Bold" panose="02000000000000000000" pitchFamily="50" charset="0"/>
              </a:rPr>
              <a:t>Apoio</a:t>
            </a:r>
          </a:p>
        </p:txBody>
      </p:sp>
      <p:pic>
        <p:nvPicPr>
          <p:cNvPr id="20" name="Imagem 19" descr="Logotipo&#10;&#10;Descrição gerada automaticamente">
            <a:extLst>
              <a:ext uri="{FF2B5EF4-FFF2-40B4-BE49-F238E27FC236}">
                <a16:creationId xmlns:a16="http://schemas.microsoft.com/office/drawing/2014/main" id="{2D9599EE-DCC3-4C30-AB3D-6F3DDCEDB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3840" y="13564120"/>
            <a:ext cx="8052832" cy="2167132"/>
          </a:xfrm>
          <a:prstGeom prst="rect">
            <a:avLst/>
          </a:prstGeom>
        </p:spPr>
      </p:pic>
      <p:pic>
        <p:nvPicPr>
          <p:cNvPr id="23" name="Imagem 22" descr="Logotipo&#10;&#10;Descrição gerada automaticamente">
            <a:extLst>
              <a:ext uri="{FF2B5EF4-FFF2-40B4-BE49-F238E27FC236}">
                <a16:creationId xmlns:a16="http://schemas.microsoft.com/office/drawing/2014/main" id="{4AAAAC9A-2FBB-47E9-B795-D4DD7BC957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176" y="23051914"/>
            <a:ext cx="11756160" cy="2164084"/>
          </a:xfrm>
          <a:prstGeom prst="rect">
            <a:avLst/>
          </a:prstGeom>
        </p:spPr>
      </p:pic>
      <p:pic>
        <p:nvPicPr>
          <p:cNvPr id="25" name="Imagem 24" descr="Logotipo&#10;&#10;Descrição gerada automaticamente com confiança baixa">
            <a:extLst>
              <a:ext uri="{FF2B5EF4-FFF2-40B4-BE49-F238E27FC236}">
                <a16:creationId xmlns:a16="http://schemas.microsoft.com/office/drawing/2014/main" id="{7137DCB2-C837-4DBC-B442-1712028F84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3840" y="33400885"/>
            <a:ext cx="8052832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99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9E5D5B055F74796685FDE18190425" ma:contentTypeVersion="14" ma:contentTypeDescription="Create a new document." ma:contentTypeScope="" ma:versionID="2bb8d145cf6204c4b796d287336d8368">
  <xsd:schema xmlns:xsd="http://www.w3.org/2001/XMLSchema" xmlns:xs="http://www.w3.org/2001/XMLSchema" xmlns:p="http://schemas.microsoft.com/office/2006/metadata/properties" xmlns:ns3="745d1a9e-f0a4-4706-95ed-7ee35cbafa78" xmlns:ns4="2b11190a-e301-4069-a585-c5edd4f4951d" targetNamespace="http://schemas.microsoft.com/office/2006/metadata/properties" ma:root="true" ma:fieldsID="7689fa398675a32bf6993d2a2d534846" ns3:_="" ns4:_="">
    <xsd:import namespace="745d1a9e-f0a4-4706-95ed-7ee35cbafa78"/>
    <xsd:import namespace="2b11190a-e301-4069-a585-c5edd4f495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d1a9e-f0a4-4706-95ed-7ee35cbafa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11190a-e301-4069-a585-c5edd4f4951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54EEE8-347C-45E4-9607-2F854C60C8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5d1a9e-f0a4-4706-95ed-7ee35cbafa78"/>
    <ds:schemaRef ds:uri="2b11190a-e301-4069-a585-c5edd4f495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500616-9BA5-42F4-9A84-75B4F0021368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745d1a9e-f0a4-4706-95ed-7ee35cbafa78"/>
    <ds:schemaRef ds:uri="http://schemas.microsoft.com/office/infopath/2007/PartnerControls"/>
    <ds:schemaRef ds:uri="2b11190a-e301-4069-a585-c5edd4f4951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E47DB8-FFAC-484C-86E0-C3B4F9F88A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7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ArcherPro Bold</vt:lpstr>
      <vt:lpstr>ArcherPro Medium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gabriela.rocamora.12</dc:creator>
  <cp:lastModifiedBy>LUCAS NOVAES TEIXEIRA</cp:lastModifiedBy>
  <cp:revision>16</cp:revision>
  <dcterms:created xsi:type="dcterms:W3CDTF">2022-08-09T11:30:53Z</dcterms:created>
  <dcterms:modified xsi:type="dcterms:W3CDTF">2024-09-12T10:59:10Z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0x010100F529E5D5B055F74796685FDE18190425</vt:lpwstr>
  </property>
</Properties>
</file>